
<file path=[Content_Types].xml><?xml version="1.0" encoding="utf-8"?>
<Types xmlns="http://schemas.openxmlformats.org/package/2006/content-types">
  <Default Extension="bin" ContentType="image/png"/>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33" r:id="rId24"/>
  </p:sldMasterIdLst>
  <p:notesMasterIdLst>
    <p:notesMasterId r:id="rId36"/>
  </p:notesMasterIdLst>
  <p:handoutMasterIdLst>
    <p:handoutMasterId r:id="rId37"/>
  </p:handoutMasterIdLst>
  <p:sldIdLst>
    <p:sldId id="402" r:id="rId25"/>
    <p:sldId id="2065" r:id="rId26"/>
    <p:sldId id="2067" r:id="rId27"/>
    <p:sldId id="2069" r:id="rId28"/>
    <p:sldId id="364" r:id="rId29"/>
    <p:sldId id="2076" r:id="rId30"/>
    <p:sldId id="2060" r:id="rId31"/>
    <p:sldId id="2061" r:id="rId32"/>
    <p:sldId id="2062" r:id="rId33"/>
    <p:sldId id="2064" r:id="rId34"/>
    <p:sldId id="2063" r:id="rId35"/>
  </p:sldIdLst>
  <p:sldSz cx="12192000" cy="6858000"/>
  <p:notesSz cx="6858000" cy="9144000"/>
  <p:embeddedFontLst>
    <p:embeddedFont>
      <p:font typeface="72" panose="020B0503030000000003" pitchFamily="34" charset="0"/>
      <p:regular r:id="rId38"/>
      <p:bold r:id="rId39"/>
      <p:italic r:id="rId40"/>
      <p:boldItalic r:id="rId41"/>
    </p:embeddedFont>
    <p:embeddedFont>
      <p:font typeface="72 Brand" panose="020B0504030603020204" pitchFamily="34" charset="0"/>
      <p:regular r:id="rId42"/>
      <p:bold r:id="rId43"/>
      <p:italic r:id="rId44"/>
      <p:boldItalic r:id="rId45"/>
    </p:embeddedFont>
    <p:embeddedFont>
      <p:font typeface="72 Brand Medium" panose="020B0604030603020204" pitchFamily="34" charset="0"/>
      <p:regular r:id="rId46"/>
      <p:italic r:id="rId47"/>
    </p:embeddedFont>
  </p:embeddedFontLst>
  <p:custDataLst>
    <p:tags r:id="rId48"/>
  </p:custDataLst>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3317"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B560D7-F7B1-44F6-A12D-254D865945E5}" v="1" dt="2024-10-04T14:34:04.391"/>
  </p1510:revLst>
</p1510:revInfo>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84225" autoAdjust="0"/>
  </p:normalViewPr>
  <p:slideViewPr>
    <p:cSldViewPr snapToGrid="0" showGuides="1">
      <p:cViewPr varScale="1">
        <p:scale>
          <a:sx n="109" d="100"/>
          <a:sy n="109" d="100"/>
        </p:scale>
        <p:origin x="498" y="96"/>
      </p:cViewPr>
      <p:guideLst>
        <p:guide pos="3840"/>
        <p:guide orient="horz" pos="3317"/>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2" d="100"/>
          <a:sy n="92" d="100"/>
        </p:scale>
        <p:origin x="4008" y="168"/>
      </p:cViewPr>
      <p:guideLst>
        <p:guide orient="horz" pos="2880"/>
        <p:guide pos="2160"/>
      </p:guideLst>
    </p:cSldViewPr>
  </p:notesViewPr>
  <p:gridSpacing cx="936117" cy="936117"/>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slide" Target="slides/slide2.xml"/><Relationship Id="rId39" Type="http://schemas.openxmlformats.org/officeDocument/2006/relationships/font" Target="fonts/font2.fntdata"/><Relationship Id="rId21" Type="http://schemas.openxmlformats.org/officeDocument/2006/relationships/customXml" Target="../customXml/item21.xml"/><Relationship Id="rId34" Type="http://schemas.openxmlformats.org/officeDocument/2006/relationships/slide" Target="slides/slide10.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customXml" Target="../customXml/item7.xml"/><Relationship Id="rId2" Type="http://schemas.openxmlformats.org/officeDocument/2006/relationships/customXml" Target="../customXml/item2.xml"/><Relationship Id="rId16" Type="http://schemas.openxmlformats.org/officeDocument/2006/relationships/customXml" Target="../customXml/item16.xml"/><Relationship Id="rId29" Type="http://schemas.openxmlformats.org/officeDocument/2006/relationships/slide" Target="slides/slide5.xml"/><Relationship Id="rId11" Type="http://schemas.openxmlformats.org/officeDocument/2006/relationships/customXml" Target="../customXml/item11.xml"/><Relationship Id="rId24" Type="http://schemas.openxmlformats.org/officeDocument/2006/relationships/slideMaster" Target="slideMasters/slideMaster1.xml"/><Relationship Id="rId32" Type="http://schemas.openxmlformats.org/officeDocument/2006/relationships/slide" Target="slides/slide8.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microsoft.com/office/2015/10/relationships/revisionInfo" Target="revisionInfo.xml"/><Relationship Id="rId5" Type="http://schemas.openxmlformats.org/officeDocument/2006/relationships/customXml" Target="../customXml/item5.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slide" Target="slides/slide7.xml"/><Relationship Id="rId44" Type="http://schemas.openxmlformats.org/officeDocument/2006/relationships/font" Target="fonts/font7.fntdata"/><Relationship Id="rId52"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slide" Target="slides/slide3.xml"/><Relationship Id="rId30" Type="http://schemas.openxmlformats.org/officeDocument/2006/relationships/slide" Target="slides/slide6.xml"/><Relationship Id="rId35" Type="http://schemas.openxmlformats.org/officeDocument/2006/relationships/slide" Target="slides/slide11.xml"/><Relationship Id="rId43" Type="http://schemas.openxmlformats.org/officeDocument/2006/relationships/font" Target="fonts/font6.fntdata"/><Relationship Id="rId48" Type="http://schemas.openxmlformats.org/officeDocument/2006/relationships/tags" Target="tags/tag1.xml"/><Relationship Id="rId8" Type="http://schemas.openxmlformats.org/officeDocument/2006/relationships/customXml" Target="../customXml/item8.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slide" Target="slides/slide1.xml"/><Relationship Id="rId33" Type="http://schemas.openxmlformats.org/officeDocument/2006/relationships/slide" Target="slides/slide9.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customXml" Target="../customXml/item20.xml"/><Relationship Id="rId41"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slide" Target="slides/slide4.xml"/><Relationship Id="rId36" Type="http://schemas.openxmlformats.org/officeDocument/2006/relationships/notesMaster" Target="notesMasters/notesMaster1.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latin typeface="72 Brand" panose="020B0504030603020204" pitchFamily="34" charset="0"/>
              </a:rPr>
              <a:pPr algn="ctr"/>
              <a:t>‹#›</a:t>
            </a:fld>
            <a:endParaRPr lang="de-DE" sz="1000" dirty="0">
              <a:latin typeface="72 Brand" panose="020B0504030603020204" pitchFamily="34" charset="0"/>
            </a:endParaRPr>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b="0" i="0">
                <a:latin typeface="72 Brand" panose="020B0504030603020204" pitchFamily="34" charset="0"/>
              </a:defRPr>
            </a:lvl1pPr>
          </a:lstStyle>
          <a:p>
            <a:fld id="{7D8C2C35-2B8A-446E-BEC0-FD36716C29AC}" type="slidenum">
              <a:rPr lang="en-DE" smtClean="0"/>
              <a:pPr/>
              <a:t>‹#›</a:t>
            </a:fld>
            <a:endParaRPr lang="en-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b="0" i="0" kern="1200">
        <a:solidFill>
          <a:schemeClr val="tx1"/>
        </a:solidFill>
        <a:latin typeface="72 Brand" panose="020B0504030603020204" pitchFamily="34" charset="0"/>
        <a:ea typeface="+mn-ea"/>
        <a:cs typeface="+mn-cs"/>
      </a:defRPr>
    </a:lvl1pPr>
    <a:lvl2pPr marL="180000" indent="-180000" algn="l" defTabSz="1088776" rtl="0" eaLnBrk="1" latinLnBrk="0" hangingPunct="1">
      <a:buClr>
        <a:schemeClr val="accent1"/>
      </a:buClr>
      <a:buSzPct val="100000"/>
      <a:buFont typeface="Wingdings" pitchFamily="2" charset="2"/>
      <a:buChar char=""/>
      <a:defRPr sz="1400" b="0" i="0" kern="1200">
        <a:solidFill>
          <a:schemeClr val="tx1"/>
        </a:solidFill>
        <a:latin typeface="72 Brand" panose="020B0504030603020204" pitchFamily="34" charset="0"/>
        <a:ea typeface="+mn-ea"/>
        <a:cs typeface="+mn-cs"/>
      </a:defRPr>
    </a:lvl2pPr>
    <a:lvl3pPr marL="360000" indent="-180000" algn="l" defTabSz="1088776" rtl="0" eaLnBrk="1" latinLnBrk="0" hangingPunct="1">
      <a:buClr>
        <a:schemeClr val="accent2"/>
      </a:buClr>
      <a:buSzPct val="80000"/>
      <a:buFont typeface="Symbol" pitchFamily="18" charset="2"/>
      <a:buChar char="-"/>
      <a:defRPr sz="1200" b="0" i="0" kern="1200">
        <a:solidFill>
          <a:schemeClr val="tx1"/>
        </a:solidFill>
        <a:latin typeface="72 Brand" panose="020B0504030603020204" pitchFamily="34" charset="0"/>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8C2C35-2B8A-446E-BEC0-FD36716C29AC}" type="slidenum">
              <a:rPr lang="en-DE" smtClean="0"/>
              <a:pPr/>
              <a:t>1</a:t>
            </a:fld>
            <a:endParaRPr lang="en-DE"/>
          </a:p>
        </p:txBody>
      </p:sp>
    </p:spTree>
    <p:extLst>
      <p:ext uri="{BB962C8B-B14F-4D97-AF65-F5344CB8AC3E}">
        <p14:creationId xmlns:p14="http://schemas.microsoft.com/office/powerpoint/2010/main" val="2363613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When including the banking on the invoice- this will help expedite processing time. </a:t>
            </a:r>
          </a:p>
        </p:txBody>
      </p:sp>
      <p:sp>
        <p:nvSpPr>
          <p:cNvPr id="4" name="Slide Number Placeholder 3"/>
          <p:cNvSpPr>
            <a:spLocks noGrp="1"/>
          </p:cNvSpPr>
          <p:nvPr>
            <p:ph type="sldNum" sz="quarter" idx="5"/>
          </p:nvPr>
        </p:nvSpPr>
        <p:spPr/>
        <p:txBody>
          <a:bodyPr/>
          <a:lstStyle/>
          <a:p>
            <a:fld id="{7D8C2C35-2B8A-446E-BEC0-FD36716C29AC}" type="slidenum">
              <a:rPr lang="en-DE" smtClean="0"/>
              <a:pPr/>
              <a:t>4</a:t>
            </a:fld>
            <a:endParaRPr lang="en-DE" dirty="0"/>
          </a:p>
        </p:txBody>
      </p:sp>
    </p:spTree>
    <p:extLst>
      <p:ext uri="{BB962C8B-B14F-4D97-AF65-F5344CB8AC3E}">
        <p14:creationId xmlns:p14="http://schemas.microsoft.com/office/powerpoint/2010/main" val="799203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with the screen they see when they first log in-</a:t>
            </a:r>
          </a:p>
        </p:txBody>
      </p:sp>
      <p:sp>
        <p:nvSpPr>
          <p:cNvPr id="4" name="Slide Number Placeholder 3"/>
          <p:cNvSpPr>
            <a:spLocks noGrp="1"/>
          </p:cNvSpPr>
          <p:nvPr>
            <p:ph type="sldNum" sz="quarter" idx="5"/>
          </p:nvPr>
        </p:nvSpPr>
        <p:spPr/>
        <p:txBody>
          <a:bodyPr/>
          <a:lstStyle/>
          <a:p>
            <a:fld id="{7D8C2C35-2B8A-446E-BEC0-FD36716C29AC}" type="slidenum">
              <a:rPr lang="en-DE" smtClean="0"/>
              <a:pPr/>
              <a:t>5</a:t>
            </a:fld>
            <a:endParaRPr lang="en-DE" dirty="0"/>
          </a:p>
        </p:txBody>
      </p:sp>
    </p:spTree>
    <p:extLst>
      <p:ext uri="{BB962C8B-B14F-4D97-AF65-F5344CB8AC3E}">
        <p14:creationId xmlns:p14="http://schemas.microsoft.com/office/powerpoint/2010/main" val="1435904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with the screen they see when they first log in-</a:t>
            </a:r>
          </a:p>
        </p:txBody>
      </p:sp>
      <p:sp>
        <p:nvSpPr>
          <p:cNvPr id="4" name="Slide Number Placeholder 3"/>
          <p:cNvSpPr>
            <a:spLocks noGrp="1"/>
          </p:cNvSpPr>
          <p:nvPr>
            <p:ph type="sldNum" sz="quarter" idx="5"/>
          </p:nvPr>
        </p:nvSpPr>
        <p:spPr/>
        <p:txBody>
          <a:bodyPr/>
          <a:lstStyle/>
          <a:p>
            <a:fld id="{7D8C2C35-2B8A-446E-BEC0-FD36716C29AC}" type="slidenum">
              <a:rPr lang="en-DE" smtClean="0"/>
              <a:pPr/>
              <a:t>6</a:t>
            </a:fld>
            <a:endParaRPr lang="en-DE" dirty="0"/>
          </a:p>
        </p:txBody>
      </p:sp>
    </p:spTree>
    <p:extLst>
      <p:ext uri="{BB962C8B-B14F-4D97-AF65-F5344CB8AC3E}">
        <p14:creationId xmlns:p14="http://schemas.microsoft.com/office/powerpoint/2010/main" val="39966416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bin"/><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White cover with blue pattern">
    <p:bg>
      <p:bgRef idx="1001">
        <a:schemeClr val="bg1"/>
      </p:bgRef>
    </p:bg>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369E6551-269A-D225-4CF8-EC6D532E4902}"/>
              </a:ext>
            </a:extLst>
          </p:cNvPr>
          <p:cNvSpPr/>
          <p:nvPr userDrawn="1"/>
        </p:nvSpPr>
        <p:spPr bwMode="gray">
          <a:xfrm>
            <a:off x="0" y="0"/>
            <a:ext cx="12192000"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4" name="Title"/>
          <p:cNvSpPr>
            <a:spLocks noGrp="1"/>
          </p:cNvSpPr>
          <p:nvPr>
            <p:ph type="title" hasCustomPrompt="1"/>
          </p:nvPr>
        </p:nvSpPr>
        <p:spPr>
          <a:xfrm>
            <a:off x="287925" y="2706317"/>
            <a:ext cx="5439871" cy="997196"/>
          </a:xfrm>
        </p:spPr>
        <p:txBody>
          <a:bodyPr anchor="b" anchorCtr="0">
            <a:noAutofit/>
          </a:bodyPr>
          <a:lstStyle>
            <a:lvl1pPr>
              <a:lnSpc>
                <a:spcPct val="90000"/>
              </a:lnSpc>
              <a:defRPr sz="3600" b="0" i="0">
                <a:latin typeface="+mj-lt"/>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sp>
        <p:nvSpPr>
          <p:cNvPr id="3" name="Picture Placeholder 2">
            <a:extLst>
              <a:ext uri="{FF2B5EF4-FFF2-40B4-BE49-F238E27FC236}">
                <a16:creationId xmlns:a16="http://schemas.microsoft.com/office/drawing/2014/main" id="{DE73D104-EF7E-A0AB-2243-882D65E686E2}"/>
              </a:ext>
            </a:extLst>
          </p:cNvPr>
          <p:cNvSpPr>
            <a:spLocks noGrp="1"/>
          </p:cNvSpPr>
          <p:nvPr>
            <p:ph type="pic" sz="quarter" idx="15" hasCustomPrompt="1"/>
          </p:nvPr>
        </p:nvSpPr>
        <p:spPr>
          <a:xfrm>
            <a:off x="6073781" y="0"/>
            <a:ext cx="6118219" cy="6858000"/>
          </a:xfrm>
        </p:spPr>
        <p:txBody>
          <a:bodyPr anchor="ctr" anchorCtr="0"/>
          <a:lstStyle>
            <a:lvl1pPr algn="ctr">
              <a:defRPr/>
            </a:lvl1pPr>
          </a:lstStyle>
          <a:p>
            <a:r>
              <a:rPr lang="en-US"/>
              <a:t>Click to insert picture</a:t>
            </a:r>
          </a:p>
        </p:txBody>
      </p:sp>
      <p:pic>
        <p:nvPicPr>
          <p:cNvPr id="394318895" name="LogoBlue-Dynamic" descr="{&quot;templafy&quot;:{&quot;id&quot;:&quot;e87b6749-fd97-4d2a-9e1f-2ddff30d206a&quot;}}"/>
          <p:cNvPicPr>
            <a:picLocks noChangeAspect="1"/>
          </p:cNvPicPr>
          <p:nvPr/>
        </p:nvPicPr>
        <p:blipFill>
          <a:blip r:embed="rId2"/>
          <a:stretch>
            <a:fillRect/>
          </a:stretch>
        </p:blipFill>
        <p:spPr>
          <a:xfrm>
            <a:off x="287931" y="360000"/>
            <a:ext cx="3341988" cy="360000"/>
          </a:xfrm>
          <a:prstGeom prst="rect">
            <a:avLst/>
          </a:prstGeom>
        </p:spPr>
      </p:pic>
      <p:sp>
        <p:nvSpPr>
          <p:cNvPr id="6" name="Classification-Dynamic" descr="{&quot;templafy&quot;:{&quot;id&quot;:&quot;231ef256-8aac-436e-9780-85e53cb9264e&quot;}}">
            <a:extLst>
              <a:ext uri="{FF2B5EF4-FFF2-40B4-BE49-F238E27FC236}">
                <a16:creationId xmlns:a16="http://schemas.microsoft.com/office/drawing/2014/main" id="{870EB466-B92B-9D4D-974E-A49C0F424152}"/>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704"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ink cover with anvil">
    <p:bg>
      <p:bgPr>
        <a:solidFill>
          <a:srgbClr val="28004A"/>
        </a:solidFill>
        <a:effectLst/>
      </p:bgPr>
    </p:bg>
    <p:spTree>
      <p:nvGrpSpPr>
        <p:cNvPr id="1" name=""/>
        <p:cNvGrpSpPr/>
        <p:nvPr/>
      </p:nvGrpSpPr>
      <p:grpSpPr>
        <a:xfrm>
          <a:off x="0" y="0"/>
          <a:ext cx="0" cy="0"/>
          <a:chOff x="0" y="0"/>
          <a:chExt cx="0" cy="0"/>
        </a:xfrm>
      </p:grpSpPr>
      <p:sp>
        <p:nvSpPr>
          <p:cNvPr id="3" name="Background">
            <a:extLst>
              <a:ext uri="{FF2B5EF4-FFF2-40B4-BE49-F238E27FC236}">
                <a16:creationId xmlns:a16="http://schemas.microsoft.com/office/drawing/2014/main" id="{37E79459-E5C5-5E87-E38B-80855D38E462}"/>
              </a:ext>
            </a:extLst>
          </p:cNvPr>
          <p:cNvSpPr/>
          <p:nvPr userDrawn="1"/>
        </p:nvSpPr>
        <p:spPr bwMode="gray">
          <a:xfrm>
            <a:off x="0" y="0"/>
            <a:ext cx="12192000" cy="6858000"/>
          </a:xfrm>
          <a:prstGeom prst="rect">
            <a:avLst/>
          </a:prstGeom>
          <a:solidFill>
            <a:srgbClr val="28004A"/>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pic>
        <p:nvPicPr>
          <p:cNvPr id="2" name="Picture 1">
            <a:extLst>
              <a:ext uri="{FF2B5EF4-FFF2-40B4-BE49-F238E27FC236}">
                <a16:creationId xmlns:a16="http://schemas.microsoft.com/office/drawing/2014/main" id="{1846E736-979F-0D4B-6D59-D0EA5D367E1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298512" y="1216760"/>
            <a:ext cx="8885550" cy="4424483"/>
          </a:xfrm>
          <a:prstGeom prst="rect">
            <a:avLst/>
          </a:prstGeom>
        </p:spPr>
      </p:pic>
      <p:sp>
        <p:nvSpPr>
          <p:cNvPr id="4" name="Title"/>
          <p:cNvSpPr>
            <a:spLocks noGrp="1"/>
          </p:cNvSpPr>
          <p:nvPr>
            <p:ph type="title" hasCustomPrompt="1"/>
          </p:nvPr>
        </p:nvSpPr>
        <p:spPr>
          <a:xfrm>
            <a:off x="287925" y="2706317"/>
            <a:ext cx="10897962" cy="997196"/>
          </a:xfrm>
        </p:spPr>
        <p:txBody>
          <a:bodyPr>
            <a:noAutofit/>
          </a:bodyPr>
          <a:lstStyle>
            <a:lvl1pPr>
              <a:lnSpc>
                <a:spcPct val="90000"/>
              </a:lnSpc>
              <a:defRPr sz="3600" b="0" i="0">
                <a:solidFill>
                  <a:schemeClr val="bg1"/>
                </a:solidFill>
                <a:latin typeface="+mj-lt"/>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1559301529" name="LogoWhite-Dynamic" descr="{&quot;templafy&quot;:{&quot;id&quot;:&quot;28803694-bcab-4240-8330-5157abc8cb2b&quot;}}"/>
          <p:cNvPicPr>
            <a:picLocks noChangeAspect="1"/>
          </p:cNvPicPr>
          <p:nvPr/>
        </p:nvPicPr>
        <p:blipFill>
          <a:blip r:embed="rId3"/>
          <a:stretch>
            <a:fillRect/>
          </a:stretch>
        </p:blipFill>
        <p:spPr>
          <a:xfrm>
            <a:off x="287931" y="360000"/>
            <a:ext cx="3341988" cy="360000"/>
          </a:xfrm>
          <a:prstGeom prst="rect">
            <a:avLst/>
          </a:prstGeom>
        </p:spPr>
      </p:pic>
      <p:sp>
        <p:nvSpPr>
          <p:cNvPr id="7" name="Classification-Dynamic" descr="{&quot;templafy&quot;:{&quot;id&quot;:&quot;a8752e7f-e5b3-46d0-88a9-80dce3548d26&quot;}}">
            <a:extLst>
              <a:ext uri="{FF2B5EF4-FFF2-40B4-BE49-F238E27FC236}">
                <a16:creationId xmlns:a16="http://schemas.microsoft.com/office/drawing/2014/main" id="{1D05DC80-84C9-9ECA-3B84-3577D8D81659}"/>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bg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2667257257"/>
      </p:ext>
    </p:extLst>
  </p:cSld>
  <p:clrMapOvr>
    <a:masterClrMapping/>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Mango cover with anvil and image">
    <p:bg>
      <p:bgPr>
        <a:solidFill>
          <a:schemeClr val="bg1"/>
        </a:solidFill>
        <a:effectLst/>
      </p:bgPr>
    </p:bg>
    <p:spTree>
      <p:nvGrpSpPr>
        <p:cNvPr id="1" name=""/>
        <p:cNvGrpSpPr/>
        <p:nvPr/>
      </p:nvGrpSpPr>
      <p:grpSpPr>
        <a:xfrm>
          <a:off x="0" y="0"/>
          <a:ext cx="0" cy="0"/>
          <a:chOff x="0" y="0"/>
          <a:chExt cx="0" cy="0"/>
        </a:xfrm>
      </p:grpSpPr>
      <p:sp>
        <p:nvSpPr>
          <p:cNvPr id="149" name="Rectangle 148">
            <a:extLst>
              <a:ext uri="{FF2B5EF4-FFF2-40B4-BE49-F238E27FC236}">
                <a16:creationId xmlns:a16="http://schemas.microsoft.com/office/drawing/2014/main" id="{3F9D113E-DB39-0CF2-578D-9B5D35C92F55}"/>
              </a:ext>
            </a:extLst>
          </p:cNvPr>
          <p:cNvSpPr/>
          <p:nvPr userDrawn="1"/>
        </p:nvSpPr>
        <p:spPr bwMode="gray">
          <a:xfrm>
            <a:off x="7100409" y="0"/>
            <a:ext cx="5091591" cy="6858000"/>
          </a:xfrm>
          <a:prstGeom prst="rect">
            <a:avLst/>
          </a:prstGeom>
          <a:solidFill>
            <a:srgbClr val="FFC93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72 Brand" pitchFamily="34" charset="-128"/>
              <a:cs typeface="72 Brand" pitchFamily="34" charset="-128"/>
            </a:endParaRPr>
          </a:p>
        </p:txBody>
      </p:sp>
      <p:pic>
        <p:nvPicPr>
          <p:cNvPr id="6" name="Graphic 5">
            <a:extLst>
              <a:ext uri="{FF2B5EF4-FFF2-40B4-BE49-F238E27FC236}">
                <a16:creationId xmlns:a16="http://schemas.microsoft.com/office/drawing/2014/main" id="{F9CF98F2-AE93-6F6D-B5F5-C2F74E0787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465656" y="250522"/>
            <a:ext cx="4536910" cy="6328079"/>
          </a:xfrm>
          <a:prstGeom prst="rect">
            <a:avLst/>
          </a:prstGeom>
        </p:spPr>
      </p:pic>
      <p:sp>
        <p:nvSpPr>
          <p:cNvPr id="2" name="Rectangle 1">
            <a:extLst>
              <a:ext uri="{FF2B5EF4-FFF2-40B4-BE49-F238E27FC236}">
                <a16:creationId xmlns:a16="http://schemas.microsoft.com/office/drawing/2014/main" id="{FDD06AF2-2141-CEFD-4797-A6E50CC267FE}"/>
              </a:ext>
            </a:extLst>
          </p:cNvPr>
          <p:cNvSpPr/>
          <p:nvPr userDrawn="1"/>
        </p:nvSpPr>
        <p:spPr bwMode="gray">
          <a:xfrm>
            <a:off x="1" y="0"/>
            <a:ext cx="7224419" cy="6858000"/>
          </a:xfrm>
          <a:prstGeom prst="rect">
            <a:avLst/>
          </a:prstGeom>
          <a:solidFill>
            <a:schemeClr val="accent1"/>
          </a:solidFill>
          <a:ln w="1342"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72 Brand" pitchFamily="34" charset="-128"/>
              <a:cs typeface="72 Brand" pitchFamily="34" charset="-128"/>
            </a:endParaRPr>
          </a:p>
        </p:txBody>
      </p:sp>
      <p:pic>
        <p:nvPicPr>
          <p:cNvPr id="1667859311" name="LogoWhite-Dynamic" descr="{&quot;templafy&quot;:{&quot;id&quot;:&quot;ff629201-641e-4d56-8de4-7a340eeee440&quot;}}"/>
          <p:cNvPicPr>
            <a:picLocks noChangeAspect="1"/>
          </p:cNvPicPr>
          <p:nvPr/>
        </p:nvPicPr>
        <p:blipFill>
          <a:blip r:embed="rId4"/>
          <a:stretch>
            <a:fillRect/>
          </a:stretch>
        </p:blipFill>
        <p:spPr>
          <a:xfrm>
            <a:off x="287931" y="360000"/>
            <a:ext cx="3341988" cy="360000"/>
          </a:xfrm>
          <a:prstGeom prst="rect">
            <a:avLst/>
          </a:prstGeom>
        </p:spPr>
      </p:pic>
      <p:sp>
        <p:nvSpPr>
          <p:cNvPr id="8" name="Classification-Dynamic" descr="{&quot;templafy&quot;:{&quot;id&quot;:&quot;f4c4ea2b-2df1-4310-8078-ac0a04abf810&quot;}}">
            <a:extLst>
              <a:ext uri="{FF2B5EF4-FFF2-40B4-BE49-F238E27FC236}">
                <a16:creationId xmlns:a16="http://schemas.microsoft.com/office/drawing/2014/main" id="{F1333C1B-AD40-D53A-5A1E-EFB8C6390D49}"/>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bg1"/>
                </a:solidFill>
                <a:latin typeface="72 Brand" panose="020B0504030603020204" pitchFamily="34" charset="0"/>
                <a:ea typeface="72 Brand" pitchFamily="34" charset="-128"/>
                <a:cs typeface="72 Brand" pitchFamily="34" charset="-128"/>
              </a:rPr>
              <a:t>Public</a:t>
            </a:r>
          </a:p>
        </p:txBody>
      </p:sp>
      <p:pic>
        <p:nvPicPr>
          <p:cNvPr id="5" name="Picture 4">
            <a:extLst>
              <a:ext uri="{FF2B5EF4-FFF2-40B4-BE49-F238E27FC236}">
                <a16:creationId xmlns:a16="http://schemas.microsoft.com/office/drawing/2014/main" id="{F75B4DB5-6F82-52F7-7AD9-80874B011E33}"/>
              </a:ext>
              <a:ext uri="{C183D7F6-B498-43B3-948B-1728B52AA6E4}">
                <adec:decorative xmlns:adec="http://schemas.microsoft.com/office/drawing/2017/decorative" val="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flipH="1">
            <a:off x="4663607" y="1129553"/>
            <a:ext cx="6884669" cy="5728447"/>
          </a:xfrm>
          <a:prstGeom prst="rect">
            <a:avLst/>
          </a:prstGeom>
        </p:spPr>
      </p:pic>
      <p:sp>
        <p:nvSpPr>
          <p:cNvPr id="4" name="Title"/>
          <p:cNvSpPr>
            <a:spLocks noGrp="1"/>
          </p:cNvSpPr>
          <p:nvPr>
            <p:ph type="title" hasCustomPrompt="1"/>
          </p:nvPr>
        </p:nvSpPr>
        <p:spPr>
          <a:xfrm>
            <a:off x="287926" y="2706317"/>
            <a:ext cx="6631578" cy="997196"/>
          </a:xfrm>
        </p:spPr>
        <p:txBody>
          <a:bodyPr anchor="b" anchorCtr="0">
            <a:noAutofit/>
          </a:bodyPr>
          <a:lstStyle>
            <a:lvl1pPr>
              <a:lnSpc>
                <a:spcPct val="90000"/>
              </a:lnSpc>
              <a:defRPr sz="3600" b="0" i="0">
                <a:solidFill>
                  <a:schemeClr val="bg1"/>
                </a:solidFill>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spTree>
    <p:extLst>
      <p:ext uri="{BB962C8B-B14F-4D97-AF65-F5344CB8AC3E}">
        <p14:creationId xmlns:p14="http://schemas.microsoft.com/office/powerpoint/2010/main" val="277845837"/>
      </p:ext>
    </p:extLst>
  </p:cSld>
  <p:clrMapOvr>
    <a:masterClrMapping/>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41"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Green cover with image in anvil shape">
    <p:bg>
      <p:bgPr>
        <a:solidFill>
          <a:srgbClr val="97DD40"/>
        </a:solidFill>
        <a:effectLst/>
      </p:bgPr>
    </p:bg>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CF15634C-E3A9-CDE6-5F8E-35B41DFE2B5D}"/>
              </a:ext>
            </a:extLst>
          </p:cNvPr>
          <p:cNvSpPr/>
          <p:nvPr userDrawn="1"/>
        </p:nvSpPr>
        <p:spPr bwMode="gray">
          <a:xfrm>
            <a:off x="0" y="0"/>
            <a:ext cx="12192000" cy="6858000"/>
          </a:xfrm>
          <a:prstGeom prst="rect">
            <a:avLst/>
          </a:prstGeom>
          <a:solidFill>
            <a:srgbClr val="97DD40"/>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6" name="Title">
            <a:extLst>
              <a:ext uri="{FF2B5EF4-FFF2-40B4-BE49-F238E27FC236}">
                <a16:creationId xmlns:a16="http://schemas.microsoft.com/office/drawing/2014/main" id="{729E6C33-847C-5792-E2BD-5963C662ECED}"/>
              </a:ext>
            </a:extLst>
          </p:cNvPr>
          <p:cNvSpPr>
            <a:spLocks noGrp="1"/>
          </p:cNvSpPr>
          <p:nvPr>
            <p:ph type="title" hasCustomPrompt="1"/>
          </p:nvPr>
        </p:nvSpPr>
        <p:spPr>
          <a:xfrm>
            <a:off x="287926" y="2706317"/>
            <a:ext cx="5528264" cy="997196"/>
          </a:xfrm>
        </p:spPr>
        <p:txBody>
          <a:bodyPr anchor="b" anchorCtr="0">
            <a:noAutofit/>
          </a:bodyPr>
          <a:lstStyle>
            <a:lvl1pPr>
              <a:lnSpc>
                <a:spcPct val="90000"/>
              </a:lnSpc>
              <a:defRPr sz="3600" b="0" i="0">
                <a:solidFill>
                  <a:schemeClr val="tx1"/>
                </a:solidFill>
                <a:latin typeface="72 Brand Medium" panose="020B0504030603020204"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sp>
        <p:nvSpPr>
          <p:cNvPr id="14" name="Picture Placeholder 5">
            <a:extLst>
              <a:ext uri="{FF2B5EF4-FFF2-40B4-BE49-F238E27FC236}">
                <a16:creationId xmlns:a16="http://schemas.microsoft.com/office/drawing/2014/main" id="{D2BFABF1-DD81-F2D4-FD65-DBCD6636029A}"/>
              </a:ext>
            </a:extLst>
          </p:cNvPr>
          <p:cNvSpPr>
            <a:spLocks noGrp="1"/>
          </p:cNvSpPr>
          <p:nvPr>
            <p:ph type="pic" sz="quarter" idx="10" hasCustomPrompt="1"/>
          </p:nvPr>
        </p:nvSpPr>
        <p:spPr>
          <a:xfrm>
            <a:off x="6067916" y="2029240"/>
            <a:ext cx="5710200" cy="2828844"/>
          </a:xfrm>
          <a:custGeom>
            <a:avLst/>
            <a:gdLst>
              <a:gd name="connsiteX0" fmla="*/ 0 w 5453062"/>
              <a:gd name="connsiteY0" fmla="*/ 0 h 2700337"/>
              <a:gd name="connsiteX1" fmla="*/ 5453062 w 5453062"/>
              <a:gd name="connsiteY1" fmla="*/ 0 h 2700337"/>
              <a:gd name="connsiteX2" fmla="*/ 5453062 w 5453062"/>
              <a:gd name="connsiteY2" fmla="*/ 2700337 h 2700337"/>
              <a:gd name="connsiteX3" fmla="*/ 0 w 5453062"/>
              <a:gd name="connsiteY3" fmla="*/ 2700337 h 2700337"/>
              <a:gd name="connsiteX4" fmla="*/ 0 w 5453062"/>
              <a:gd name="connsiteY4" fmla="*/ 0 h 2700337"/>
              <a:gd name="connsiteX0" fmla="*/ 0 w 5453062"/>
              <a:gd name="connsiteY0" fmla="*/ 0 h 2758526"/>
              <a:gd name="connsiteX1" fmla="*/ 5453062 w 5453062"/>
              <a:gd name="connsiteY1" fmla="*/ 0 h 2758526"/>
              <a:gd name="connsiteX2" fmla="*/ 2751426 w 5453062"/>
              <a:gd name="connsiteY2" fmla="*/ 2758526 h 2758526"/>
              <a:gd name="connsiteX3" fmla="*/ 0 w 5453062"/>
              <a:gd name="connsiteY3" fmla="*/ 2700337 h 2758526"/>
              <a:gd name="connsiteX4" fmla="*/ 0 w 5453062"/>
              <a:gd name="connsiteY4" fmla="*/ 0 h 2758526"/>
              <a:gd name="connsiteX0" fmla="*/ 0 w 5453062"/>
              <a:gd name="connsiteY0" fmla="*/ 0 h 2700337"/>
              <a:gd name="connsiteX1" fmla="*/ 5453062 w 5453062"/>
              <a:gd name="connsiteY1" fmla="*/ 0 h 2700337"/>
              <a:gd name="connsiteX2" fmla="*/ 2726487 w 5453062"/>
              <a:gd name="connsiteY2" fmla="*/ 2700336 h 2700337"/>
              <a:gd name="connsiteX3" fmla="*/ 0 w 5453062"/>
              <a:gd name="connsiteY3" fmla="*/ 2700337 h 2700337"/>
              <a:gd name="connsiteX4" fmla="*/ 0 w 5453062"/>
              <a:gd name="connsiteY4" fmla="*/ 0 h 2700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3062" h="2700337">
                <a:moveTo>
                  <a:pt x="0" y="0"/>
                </a:moveTo>
                <a:lnTo>
                  <a:pt x="5453062" y="0"/>
                </a:lnTo>
                <a:lnTo>
                  <a:pt x="2726487" y="2700336"/>
                </a:lnTo>
                <a:lnTo>
                  <a:pt x="0" y="2700337"/>
                </a:lnTo>
                <a:lnTo>
                  <a:pt x="0" y="0"/>
                </a:lnTo>
                <a:close/>
              </a:path>
            </a:pathLst>
          </a:custGeom>
        </p:spPr>
        <p:txBody>
          <a:bodyPr anchor="ctr" anchorCtr="0"/>
          <a:lstStyle>
            <a:lvl1pPr algn="l">
              <a:defRPr>
                <a:solidFill>
                  <a:schemeClr val="tx1"/>
                </a:solidFill>
              </a:defRPr>
            </a:lvl1pPr>
          </a:lstStyle>
          <a:p>
            <a:r>
              <a:rPr lang="en-US"/>
              <a:t>         Click to add image</a:t>
            </a:r>
          </a:p>
        </p:txBody>
      </p:sp>
      <p:sp>
        <p:nvSpPr>
          <p:cNvPr id="4" name="Classification-Dynamic" descr="{&quot;templafy&quot;:{&quot;id&quot;:&quot;65f4fa9e-e071-4698-882e-5df7c6eff263&quot;}}">
            <a:extLst>
              <a:ext uri="{FF2B5EF4-FFF2-40B4-BE49-F238E27FC236}">
                <a16:creationId xmlns:a16="http://schemas.microsoft.com/office/drawing/2014/main" id="{13EDB9F6-FBDA-8ED8-A84B-244CC53CFF99}"/>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pic>
        <p:nvPicPr>
          <p:cNvPr id="1114548910" name="LogoBlack-Dynamic" descr="{&quot;templafy&quot;:{&quot;id&quot;:&quot;3ebb55db-a9a2-4d5c-83fd-179c32ad83e9&quot;}}"/>
          <p:cNvPicPr>
            <a:picLocks noChangeAspect="1"/>
          </p:cNvPicPr>
          <p:nvPr/>
        </p:nvPicPr>
        <p:blipFill>
          <a:blip r:embed="rId2"/>
          <a:stretch>
            <a:fillRect/>
          </a:stretch>
        </p:blipFill>
        <p:spPr>
          <a:xfrm>
            <a:off x="287931" y="360000"/>
            <a:ext cx="3341988" cy="360000"/>
          </a:xfrm>
          <a:prstGeom prst="rect">
            <a:avLst/>
          </a:prstGeom>
        </p:spPr>
      </p:pic>
    </p:spTree>
    <p:extLst>
      <p:ext uri="{BB962C8B-B14F-4D97-AF65-F5344CB8AC3E}">
        <p14:creationId xmlns:p14="http://schemas.microsoft.com/office/powerpoint/2010/main" val="1084997862"/>
      </p:ext>
    </p:extLst>
  </p:cSld>
  <p:clrMapOvr>
    <a:masterClrMapping/>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41"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sp>
        <p:nvSpPr>
          <p:cNvPr id="4" name="Background">
            <a:extLst>
              <a:ext uri="{FF2B5EF4-FFF2-40B4-BE49-F238E27FC236}">
                <a16:creationId xmlns:a16="http://schemas.microsoft.com/office/drawing/2014/main" id="{F6B4F408-95BC-730E-4114-45641ED46491}"/>
              </a:ext>
            </a:extLst>
          </p:cNvPr>
          <p:cNvSpPr/>
          <p:nvPr userDrawn="1"/>
        </p:nvSpPr>
        <p:spPr bwMode="gray">
          <a:xfrm>
            <a:off x="0" y="0"/>
            <a:ext cx="12192000"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3" name="Title"/>
          <p:cNvSpPr>
            <a:spLocks noGrp="1"/>
          </p:cNvSpPr>
          <p:nvPr>
            <p:ph type="title" hasCustomPrompt="1"/>
          </p:nvPr>
        </p:nvSpPr>
        <p:spPr>
          <a:xfrm>
            <a:off x="287925" y="4024430"/>
            <a:ext cx="10896336" cy="997196"/>
          </a:xfrm>
        </p:spPr>
        <p:txBody>
          <a:bodyPr vert="horz" wrap="square" lIns="0" tIns="0" rIns="0" bIns="0" rtlCol="0">
            <a:noAutofit/>
          </a:bodyPr>
          <a:lstStyle>
            <a:lvl1pPr>
              <a:lnSpc>
                <a:spcPct val="90000"/>
              </a:lnSpc>
              <a:defRPr lang="de-DE" sz="3600" b="0" i="0" dirty="0">
                <a:latin typeface="72 Brand Medium" panose="020B0504030603020204" pitchFamily="34" charset="0"/>
                <a:ea typeface="+mn-ea"/>
                <a:cs typeface="+mn-cs"/>
              </a:defRPr>
            </a:lvl1pPr>
          </a:lstStyle>
          <a:p>
            <a:pPr lvl="0"/>
            <a:r>
              <a:rPr lang="en-US" dirty="0"/>
              <a:t>Title Goes Here</a:t>
            </a:r>
            <a:br>
              <a:rPr lang="en-US" dirty="0"/>
            </a:br>
            <a:r>
              <a:rPr lang="en-US" dirty="0"/>
              <a:t>and Here and Here</a:t>
            </a:r>
          </a:p>
        </p:txBody>
      </p:sp>
      <p:sp>
        <p:nvSpPr>
          <p:cNvPr id="7" name="Picture Placeholder 6">
            <a:extLst>
              <a:ext uri="{FF2B5EF4-FFF2-40B4-BE49-F238E27FC236}">
                <a16:creationId xmlns:a16="http://schemas.microsoft.com/office/drawing/2014/main" id="{4FA78832-C268-4EC5-BB82-7F9D7F5B51B2}"/>
              </a:ext>
            </a:extLst>
          </p:cNvPr>
          <p:cNvSpPr>
            <a:spLocks noGrp="1"/>
          </p:cNvSpPr>
          <p:nvPr>
            <p:ph type="pic" sz="quarter" idx="16" hasCustomPrompt="1"/>
          </p:nvPr>
        </p:nvSpPr>
        <p:spPr>
          <a:xfrm>
            <a:off x="0" y="-1"/>
            <a:ext cx="12192000" cy="3430800"/>
          </a:xfrm>
        </p:spPr>
        <p:txBody>
          <a:bodyPr anchor="ctr" anchorCtr="0"/>
          <a:lstStyle>
            <a:lvl1pPr marL="0" marR="0" indent="0" algn="ctr" defTabSz="1088558" rtl="0" eaLnBrk="1" fontAlgn="auto" latinLnBrk="0" hangingPunct="1">
              <a:lnSpc>
                <a:spcPct val="100000"/>
              </a:lnSpc>
              <a:spcBef>
                <a:spcPts val="1800"/>
              </a:spcBef>
              <a:spcAft>
                <a:spcPts val="0"/>
              </a:spcAft>
              <a:buClr>
                <a:schemeClr val="accent1"/>
              </a:buClr>
              <a:buSzPct val="80000"/>
              <a:buFontTx/>
              <a:buNone/>
              <a:tabLst/>
              <a:defRPr/>
            </a:lvl1pPr>
          </a:lstStyle>
          <a:p>
            <a:pPr marL="0" marR="0" lvl="0" indent="0" algn="ctr" defTabSz="1088558" rtl="0" eaLnBrk="1" fontAlgn="auto" latinLnBrk="0" hangingPunct="1">
              <a:lnSpc>
                <a:spcPct val="100000"/>
              </a:lnSpc>
              <a:spcBef>
                <a:spcPts val="1800"/>
              </a:spcBef>
              <a:spcAft>
                <a:spcPts val="0"/>
              </a:spcAft>
              <a:buClr>
                <a:schemeClr val="accent1"/>
              </a:buClr>
              <a:buSzPct val="80000"/>
              <a:buFontTx/>
              <a:buNone/>
              <a:tabLst/>
              <a:defRPr/>
            </a:pPr>
            <a:r>
              <a:rPr lang="en-US"/>
              <a:t>Click to insert picture</a:t>
            </a:r>
          </a:p>
        </p:txBody>
      </p:sp>
      <p:pic>
        <p:nvPicPr>
          <p:cNvPr id="538063757" name="LogoBlue-Dynamic" descr="{&quot;templafy&quot;:{&quot;id&quot;:&quot;4aba7ff4-ce9a-41fc-9265-a2a087ef4cbe&quot;}}"/>
          <p:cNvPicPr>
            <a:picLocks noChangeAspect="1"/>
          </p:cNvPicPr>
          <p:nvPr/>
        </p:nvPicPr>
        <p:blipFill>
          <a:blip r:embed="rId2"/>
          <a:stretch>
            <a:fillRect/>
          </a:stretch>
        </p:blipFill>
        <p:spPr>
          <a:xfrm>
            <a:off x="287931" y="6218600"/>
            <a:ext cx="3341988" cy="360000"/>
          </a:xfrm>
          <a:prstGeom prst="rect">
            <a:avLst/>
          </a:prstGeom>
        </p:spPr>
      </p:pic>
      <p:sp>
        <p:nvSpPr>
          <p:cNvPr id="9" name="Classification-Dynamic" descr="{&quot;templafy&quot;:{&quot;id&quot;:&quot;0a234f1e-12e3-439c-8ff4-dc1b332da2e8&quot;}}">
            <a:extLst>
              <a:ext uri="{FF2B5EF4-FFF2-40B4-BE49-F238E27FC236}">
                <a16:creationId xmlns:a16="http://schemas.microsoft.com/office/drawing/2014/main" id="{CE0C2033-6FDF-7DD6-E25C-C03296FDAD00}"/>
              </a:ext>
            </a:extLst>
          </p:cNvPr>
          <p:cNvSpPr txBox="1"/>
          <p:nvPr userDrawn="1"/>
        </p:nvSpPr>
        <p:spPr>
          <a:xfrm>
            <a:off x="282501" y="5724000"/>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218385053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3"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4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White cover with green anvil">
    <p:bg>
      <p:bgRef idx="1001">
        <a:schemeClr val="bg1"/>
      </p:bgRef>
    </p:bg>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615A14AB-7A75-B899-CDA1-E311E201A837}"/>
              </a:ext>
            </a:extLst>
          </p:cNvPr>
          <p:cNvSpPr/>
          <p:nvPr userDrawn="1"/>
        </p:nvSpPr>
        <p:spPr bwMode="gray">
          <a:xfrm>
            <a:off x="0" y="0"/>
            <a:ext cx="12192000"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3" name="Anvil" descr="preencoded.png">
            <a:extLst>
              <a:ext uri="{FF2B5EF4-FFF2-40B4-BE49-F238E27FC236}">
                <a16:creationId xmlns:a16="http://schemas.microsoft.com/office/drawing/2014/main" id="{CAD3135A-95A0-606F-5A25-35CF890B232D}"/>
              </a:ext>
            </a:extLst>
          </p:cNvPr>
          <p:cNvSpPr/>
          <p:nvPr/>
        </p:nvSpPr>
        <p:spPr>
          <a:xfrm>
            <a:off x="5071121" y="1275474"/>
            <a:ext cx="6067761" cy="2991727"/>
          </a:xfrm>
          <a:custGeom>
            <a:avLst/>
            <a:gdLst>
              <a:gd name="connsiteX0" fmla="*/ 0 w 6069341"/>
              <a:gd name="connsiteY0" fmla="*/ 0 h 2991727"/>
              <a:gd name="connsiteX1" fmla="*/ 0 w 6069341"/>
              <a:gd name="connsiteY1" fmla="*/ 2991727 h 2991727"/>
              <a:gd name="connsiteX2" fmla="*/ 3084421 w 6069341"/>
              <a:gd name="connsiteY2" fmla="*/ 2991727 h 2991727"/>
              <a:gd name="connsiteX3" fmla="*/ 6069341 w 6069341"/>
              <a:gd name="connsiteY3" fmla="*/ 0 h 2991727"/>
              <a:gd name="connsiteX4" fmla="*/ 0 w 6069341"/>
              <a:gd name="connsiteY4" fmla="*/ 0 h 29917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341" h="2991727">
                <a:moveTo>
                  <a:pt x="0" y="0"/>
                </a:moveTo>
                <a:lnTo>
                  <a:pt x="0" y="2991727"/>
                </a:lnTo>
                <a:lnTo>
                  <a:pt x="3084421" y="2991727"/>
                </a:lnTo>
                <a:lnTo>
                  <a:pt x="6069341" y="0"/>
                </a:lnTo>
                <a:lnTo>
                  <a:pt x="0" y="0"/>
                </a:lnTo>
                <a:close/>
              </a:path>
            </a:pathLst>
          </a:custGeom>
          <a:solidFill>
            <a:srgbClr val="97DD40"/>
          </a:solidFill>
          <a:ln w="7155" cap="flat">
            <a:noFill/>
            <a:prstDash val="solid"/>
            <a:miter/>
          </a:ln>
        </p:spPr>
        <p:txBody>
          <a:bodyPr rtlCol="0" anchor="ctr"/>
          <a:lstStyle/>
          <a:p>
            <a:endParaRPr lang="en-US" sz="2100" b="0" i="0" dirty="0">
              <a:latin typeface="72 Brand" panose="020B0504030603020204" pitchFamily="34" charset="0"/>
            </a:endParaRPr>
          </a:p>
        </p:txBody>
      </p:sp>
      <p:sp>
        <p:nvSpPr>
          <p:cNvPr id="4" name="Title">
            <a:extLst>
              <a:ext uri="{FF2B5EF4-FFF2-40B4-BE49-F238E27FC236}">
                <a16:creationId xmlns:a16="http://schemas.microsoft.com/office/drawing/2014/main" id="{D8805AE3-41BC-E9DB-1A66-ADF41EDBC899}"/>
              </a:ext>
            </a:extLst>
          </p:cNvPr>
          <p:cNvSpPr>
            <a:spLocks noGrp="1"/>
          </p:cNvSpPr>
          <p:nvPr>
            <p:ph type="title" hasCustomPrompt="1"/>
          </p:nvPr>
        </p:nvSpPr>
        <p:spPr>
          <a:xfrm>
            <a:off x="287925" y="2706317"/>
            <a:ext cx="6025170"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1156893197" name="LogoBlue-Dynamic" descr="{&quot;templafy&quot;:{&quot;id&quot;:&quot;37761306-1932-458c-b8e1-52b0e61457dc&quot;}}"/>
          <p:cNvPicPr>
            <a:picLocks noChangeAspect="1"/>
          </p:cNvPicPr>
          <p:nvPr/>
        </p:nvPicPr>
        <p:blipFill>
          <a:blip r:embed="rId2"/>
          <a:stretch>
            <a:fillRect/>
          </a:stretch>
        </p:blipFill>
        <p:spPr>
          <a:xfrm>
            <a:off x="287931" y="360000"/>
            <a:ext cx="3341988" cy="360000"/>
          </a:xfrm>
          <a:prstGeom prst="rect">
            <a:avLst/>
          </a:prstGeom>
        </p:spPr>
      </p:pic>
      <p:sp>
        <p:nvSpPr>
          <p:cNvPr id="11" name="Classification-Dynamic" descr="{&quot;templafy&quot;:{&quot;id&quot;:&quot;4f0d3fa7-b64a-4e3f-96d2-9e9eeef915e0&quot;}}">
            <a:extLst>
              <a:ext uri="{FF2B5EF4-FFF2-40B4-BE49-F238E27FC236}">
                <a16:creationId xmlns:a16="http://schemas.microsoft.com/office/drawing/2014/main" id="{62D91ACB-BD14-46CB-4B61-F4B072D877C0}"/>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155476147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Light blue cover with anvil">
    <p:bg>
      <p:bgRef idx="1001">
        <a:schemeClr val="bg1"/>
      </p:bgRef>
    </p:bg>
    <p:spTree>
      <p:nvGrpSpPr>
        <p:cNvPr id="1" name=""/>
        <p:cNvGrpSpPr/>
        <p:nvPr/>
      </p:nvGrpSpPr>
      <p:grpSpPr>
        <a:xfrm>
          <a:off x="0" y="0"/>
          <a:ext cx="0" cy="0"/>
          <a:chOff x="0" y="0"/>
          <a:chExt cx="0" cy="0"/>
        </a:xfrm>
      </p:grpSpPr>
      <p:sp>
        <p:nvSpPr>
          <p:cNvPr id="14" name="Background">
            <a:extLst>
              <a:ext uri="{FF2B5EF4-FFF2-40B4-BE49-F238E27FC236}">
                <a16:creationId xmlns:a16="http://schemas.microsoft.com/office/drawing/2014/main" id="{581FAEF7-1ACD-83AC-7B42-761E6A30387F}"/>
              </a:ext>
            </a:extLst>
          </p:cNvPr>
          <p:cNvSpPr/>
          <p:nvPr userDrawn="1"/>
        </p:nvSpPr>
        <p:spPr bwMode="gray">
          <a:xfrm>
            <a:off x="0" y="0"/>
            <a:ext cx="12192000" cy="6858000"/>
          </a:xfrm>
          <a:prstGeom prst="rect">
            <a:avLst/>
          </a:prstGeom>
          <a:solidFill>
            <a:srgbClr val="A6E0FF">
              <a:alpha val="42715"/>
            </a:srgbClr>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2" name="Anvil" descr="preencoded.png">
            <a:extLst>
              <a:ext uri="{FF2B5EF4-FFF2-40B4-BE49-F238E27FC236}">
                <a16:creationId xmlns:a16="http://schemas.microsoft.com/office/drawing/2014/main" id="{94093846-CC07-3993-CA62-86004F1C03F9}"/>
              </a:ext>
            </a:extLst>
          </p:cNvPr>
          <p:cNvSpPr/>
          <p:nvPr/>
        </p:nvSpPr>
        <p:spPr>
          <a:xfrm>
            <a:off x="2289270" y="1275474"/>
            <a:ext cx="8849612" cy="4363327"/>
          </a:xfrm>
          <a:custGeom>
            <a:avLst/>
            <a:gdLst>
              <a:gd name="connsiteX0" fmla="*/ 0 w 8851917"/>
              <a:gd name="connsiteY0" fmla="*/ 0 h 4363327"/>
              <a:gd name="connsiteX1" fmla="*/ 0 w 8851917"/>
              <a:gd name="connsiteY1" fmla="*/ 4363327 h 4363327"/>
              <a:gd name="connsiteX2" fmla="*/ 4498517 w 8851917"/>
              <a:gd name="connsiteY2" fmla="*/ 4363327 h 4363327"/>
              <a:gd name="connsiteX3" fmla="*/ 8851917 w 8851917"/>
              <a:gd name="connsiteY3" fmla="*/ 0 h 4363327"/>
              <a:gd name="connsiteX4" fmla="*/ 0 w 8851917"/>
              <a:gd name="connsiteY4" fmla="*/ 0 h 4363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1917" h="4363327">
                <a:moveTo>
                  <a:pt x="0" y="0"/>
                </a:moveTo>
                <a:lnTo>
                  <a:pt x="0" y="4363327"/>
                </a:lnTo>
                <a:lnTo>
                  <a:pt x="4498517" y="4363327"/>
                </a:lnTo>
                <a:lnTo>
                  <a:pt x="8851917" y="0"/>
                </a:lnTo>
                <a:lnTo>
                  <a:pt x="0" y="0"/>
                </a:lnTo>
                <a:close/>
              </a:path>
            </a:pathLst>
          </a:custGeom>
          <a:solidFill>
            <a:srgbClr val="A6E0FF"/>
          </a:solidFill>
          <a:ln w="15238" cap="flat">
            <a:noFill/>
            <a:prstDash val="solid"/>
            <a:miter/>
          </a:ln>
        </p:spPr>
        <p:txBody>
          <a:bodyPr rtlCol="0" anchor="ctr"/>
          <a:lstStyle/>
          <a:p>
            <a:endParaRPr lang="en-US" sz="2100" b="0" i="0" dirty="0">
              <a:latin typeface="72 Brand" panose="020B0504030603020204" pitchFamily="34" charset="0"/>
            </a:endParaRPr>
          </a:p>
        </p:txBody>
      </p:sp>
      <p:sp>
        <p:nvSpPr>
          <p:cNvPr id="8" name="Title">
            <a:extLst>
              <a:ext uri="{FF2B5EF4-FFF2-40B4-BE49-F238E27FC236}">
                <a16:creationId xmlns:a16="http://schemas.microsoft.com/office/drawing/2014/main" id="{1098B98B-8FDE-5B19-2FC7-97058A6B53FD}"/>
              </a:ext>
            </a:extLst>
          </p:cNvPr>
          <p:cNvSpPr>
            <a:spLocks noGrp="1"/>
          </p:cNvSpPr>
          <p:nvPr>
            <p:ph type="title" hasCustomPrompt="1"/>
          </p:nvPr>
        </p:nvSpPr>
        <p:spPr>
          <a:xfrm>
            <a:off x="287925" y="2706317"/>
            <a:ext cx="5928376"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537742589" name="LogoBlack-Dynamic" descr="{&quot;templafy&quot;:{&quot;id&quot;:&quot;8d3e5351-982a-4d20-bc0c-40be2d80d39e&quot;}}"/>
          <p:cNvPicPr>
            <a:picLocks noChangeAspect="1"/>
          </p:cNvPicPr>
          <p:nvPr/>
        </p:nvPicPr>
        <p:blipFill>
          <a:blip r:embed="rId2"/>
          <a:stretch>
            <a:fillRect/>
          </a:stretch>
        </p:blipFill>
        <p:spPr>
          <a:xfrm>
            <a:off x="287931" y="360000"/>
            <a:ext cx="3341988" cy="360000"/>
          </a:xfrm>
          <a:prstGeom prst="rect">
            <a:avLst/>
          </a:prstGeom>
        </p:spPr>
      </p:pic>
      <p:sp>
        <p:nvSpPr>
          <p:cNvPr id="3" name="Classification-Dynamic" descr="{&quot;templafy&quot;:{&quot;id&quot;:&quot;54a5ff2b-388a-4ebf-863c-1a8ec19ee857&quot;}}">
            <a:extLst>
              <a:ext uri="{FF2B5EF4-FFF2-40B4-BE49-F238E27FC236}">
                <a16:creationId xmlns:a16="http://schemas.microsoft.com/office/drawing/2014/main" id="{D417CEF6-1FCD-75B6-FA13-C583ECCE7BE5}"/>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13159755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ue cover with anvil">
    <p:bg>
      <p:bgRef idx="1001">
        <a:schemeClr val="bg1"/>
      </p:bgRef>
    </p:bg>
    <p:spTree>
      <p:nvGrpSpPr>
        <p:cNvPr id="1" name=""/>
        <p:cNvGrpSpPr/>
        <p:nvPr/>
      </p:nvGrpSpPr>
      <p:grpSpPr>
        <a:xfrm>
          <a:off x="0" y="0"/>
          <a:ext cx="0" cy="0"/>
          <a:chOff x="0" y="0"/>
          <a:chExt cx="0" cy="0"/>
        </a:xfrm>
      </p:grpSpPr>
      <p:sp>
        <p:nvSpPr>
          <p:cNvPr id="7" name="background" descr="preencoded.png">
            <a:extLst>
              <a:ext uri="{FF2B5EF4-FFF2-40B4-BE49-F238E27FC236}">
                <a16:creationId xmlns:a16="http://schemas.microsoft.com/office/drawing/2014/main" id="{5F3BB899-74C3-EBF7-C191-EC2863B8F536}"/>
              </a:ext>
            </a:extLst>
          </p:cNvPr>
          <p:cNvSpPr/>
          <p:nvPr/>
        </p:nvSpPr>
        <p:spPr>
          <a:xfrm>
            <a:off x="0" y="0"/>
            <a:ext cx="12192000" cy="6858000"/>
          </a:xfrm>
          <a:custGeom>
            <a:avLst/>
            <a:gdLst>
              <a:gd name="connsiteX0" fmla="*/ 0 w 12195175"/>
              <a:gd name="connsiteY0" fmla="*/ 0 h 6858000"/>
              <a:gd name="connsiteX1" fmla="*/ 12195175 w 12195175"/>
              <a:gd name="connsiteY1" fmla="*/ 0 h 6858000"/>
              <a:gd name="connsiteX2" fmla="*/ 12195175 w 12195175"/>
              <a:gd name="connsiteY2" fmla="*/ 6858000 h 6858000"/>
              <a:gd name="connsiteX3" fmla="*/ 0 w 121951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5175" h="6858000">
                <a:moveTo>
                  <a:pt x="0" y="0"/>
                </a:moveTo>
                <a:lnTo>
                  <a:pt x="12195175" y="0"/>
                </a:lnTo>
                <a:lnTo>
                  <a:pt x="12195175" y="6858000"/>
                </a:lnTo>
                <a:lnTo>
                  <a:pt x="0" y="6858000"/>
                </a:lnTo>
                <a:close/>
              </a:path>
            </a:pathLst>
          </a:custGeom>
          <a:solidFill>
            <a:srgbClr val="1B90FF"/>
          </a:solidFill>
          <a:ln w="11289" cap="flat">
            <a:noFill/>
            <a:prstDash val="solid"/>
            <a:miter/>
          </a:ln>
        </p:spPr>
        <p:txBody>
          <a:bodyPr rtlCol="0" anchor="ctr"/>
          <a:lstStyle/>
          <a:p>
            <a:endParaRPr lang="en-US" sz="2100" b="0" i="0" dirty="0">
              <a:latin typeface="72 Brand" panose="020B0504030603020204" pitchFamily="34" charset="0"/>
            </a:endParaRPr>
          </a:p>
        </p:txBody>
      </p:sp>
      <p:sp>
        <p:nvSpPr>
          <p:cNvPr id="8" name="Anvil" descr="preencoded.png">
            <a:extLst>
              <a:ext uri="{FF2B5EF4-FFF2-40B4-BE49-F238E27FC236}">
                <a16:creationId xmlns:a16="http://schemas.microsoft.com/office/drawing/2014/main" id="{39A9B643-3B5A-F0D7-C3BF-3A81DE80FEB6}"/>
              </a:ext>
            </a:extLst>
          </p:cNvPr>
          <p:cNvSpPr/>
          <p:nvPr/>
        </p:nvSpPr>
        <p:spPr>
          <a:xfrm>
            <a:off x="287264" y="935666"/>
            <a:ext cx="6760288" cy="3333180"/>
          </a:xfrm>
          <a:custGeom>
            <a:avLst/>
            <a:gdLst>
              <a:gd name="connsiteX0" fmla="*/ 0 w 6762048"/>
              <a:gd name="connsiteY0" fmla="*/ 0 h 3333180"/>
              <a:gd name="connsiteX1" fmla="*/ 0 w 6762048"/>
              <a:gd name="connsiteY1" fmla="*/ 3333180 h 3333180"/>
              <a:gd name="connsiteX2" fmla="*/ 3436452 w 6762048"/>
              <a:gd name="connsiteY2" fmla="*/ 3333180 h 3333180"/>
              <a:gd name="connsiteX3" fmla="*/ 6762048 w 6762048"/>
              <a:gd name="connsiteY3" fmla="*/ 0 h 3333180"/>
              <a:gd name="connsiteX4" fmla="*/ 0 w 6762048"/>
              <a:gd name="connsiteY4" fmla="*/ 0 h 3333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2048" h="3333180">
                <a:moveTo>
                  <a:pt x="0" y="0"/>
                </a:moveTo>
                <a:lnTo>
                  <a:pt x="0" y="3333180"/>
                </a:lnTo>
                <a:lnTo>
                  <a:pt x="3436452" y="3333180"/>
                </a:lnTo>
                <a:lnTo>
                  <a:pt x="6762048" y="0"/>
                </a:lnTo>
                <a:lnTo>
                  <a:pt x="0" y="0"/>
                </a:lnTo>
                <a:close/>
              </a:path>
            </a:pathLst>
          </a:custGeom>
          <a:solidFill>
            <a:srgbClr val="002A86"/>
          </a:solidFill>
          <a:ln w="9264" cap="flat">
            <a:noFill/>
            <a:prstDash val="solid"/>
            <a:miter/>
          </a:ln>
        </p:spPr>
        <p:txBody>
          <a:bodyPr rtlCol="0" anchor="ctr"/>
          <a:lstStyle/>
          <a:p>
            <a:endParaRPr lang="en-US" sz="2100" b="0" i="0" dirty="0">
              <a:latin typeface="72 Brand" panose="020B0504030603020204" pitchFamily="34" charset="0"/>
            </a:endParaRPr>
          </a:p>
        </p:txBody>
      </p:sp>
      <p:sp>
        <p:nvSpPr>
          <p:cNvPr id="4" name="Title">
            <a:extLst>
              <a:ext uri="{FF2B5EF4-FFF2-40B4-BE49-F238E27FC236}">
                <a16:creationId xmlns:a16="http://schemas.microsoft.com/office/drawing/2014/main" id="{709C0759-3773-C728-D6A6-855D822107FE}"/>
              </a:ext>
            </a:extLst>
          </p:cNvPr>
          <p:cNvSpPr>
            <a:spLocks noGrp="1"/>
          </p:cNvSpPr>
          <p:nvPr>
            <p:ph type="title" hasCustomPrompt="1"/>
          </p:nvPr>
        </p:nvSpPr>
        <p:spPr>
          <a:xfrm>
            <a:off x="287925" y="2706317"/>
            <a:ext cx="6874803" cy="997196"/>
          </a:xfrm>
        </p:spPr>
        <p:txBody>
          <a:bodyPr>
            <a:noAutofit/>
          </a:bodyPr>
          <a:lstStyle>
            <a:lvl1pPr>
              <a:lnSpc>
                <a:spcPct val="90000"/>
              </a:lnSpc>
              <a:defRPr sz="3600" b="0" i="0">
                <a:solidFill>
                  <a:schemeClr val="bg1"/>
                </a:solidFill>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122805983" name="LogoWhite-Dynamic" descr="{&quot;templafy&quot;:{&quot;id&quot;:&quot;86f52ed3-8c78-4fe1-9fbd-32cf291af32a&quot;}}"/>
          <p:cNvPicPr>
            <a:picLocks noChangeAspect="1"/>
          </p:cNvPicPr>
          <p:nvPr/>
        </p:nvPicPr>
        <p:blipFill>
          <a:blip r:embed="rId2"/>
          <a:stretch>
            <a:fillRect/>
          </a:stretch>
        </p:blipFill>
        <p:spPr>
          <a:xfrm>
            <a:off x="287931" y="360000"/>
            <a:ext cx="3341988" cy="360000"/>
          </a:xfrm>
          <a:prstGeom prst="rect">
            <a:avLst/>
          </a:prstGeom>
        </p:spPr>
      </p:pic>
      <p:sp>
        <p:nvSpPr>
          <p:cNvPr id="3" name="Classification-Dynamic" descr="{&quot;templafy&quot;:{&quot;id&quot;:&quot;8c18df01-f650-4c31-9b84-17d308931cca&quot;}}">
            <a:extLst>
              <a:ext uri="{FF2B5EF4-FFF2-40B4-BE49-F238E27FC236}">
                <a16:creationId xmlns:a16="http://schemas.microsoft.com/office/drawing/2014/main" id="{D67AB148-356D-F356-4E6C-9664D9EB9DF3}"/>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bg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429328212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eal cover with anvil ">
    <p:bg>
      <p:bgRef idx="1001">
        <a:schemeClr val="bg1"/>
      </p:bgRef>
    </p:bg>
    <p:spTree>
      <p:nvGrpSpPr>
        <p:cNvPr id="1" name=""/>
        <p:cNvGrpSpPr/>
        <p:nvPr/>
      </p:nvGrpSpPr>
      <p:grpSpPr>
        <a:xfrm>
          <a:off x="0" y="0"/>
          <a:ext cx="0" cy="0"/>
          <a:chOff x="0" y="0"/>
          <a:chExt cx="0" cy="0"/>
        </a:xfrm>
      </p:grpSpPr>
      <p:sp>
        <p:nvSpPr>
          <p:cNvPr id="5" name="Background" descr="preencoded.png">
            <a:extLst>
              <a:ext uri="{FF2B5EF4-FFF2-40B4-BE49-F238E27FC236}">
                <a16:creationId xmlns:a16="http://schemas.microsoft.com/office/drawing/2014/main" id="{5F3BB899-74C3-EBF7-C191-EC2863B8F536}"/>
              </a:ext>
            </a:extLst>
          </p:cNvPr>
          <p:cNvSpPr/>
          <p:nvPr/>
        </p:nvSpPr>
        <p:spPr>
          <a:xfrm>
            <a:off x="0" y="0"/>
            <a:ext cx="12192000" cy="6858000"/>
          </a:xfrm>
          <a:custGeom>
            <a:avLst/>
            <a:gdLst>
              <a:gd name="connsiteX0" fmla="*/ 0 w 12195175"/>
              <a:gd name="connsiteY0" fmla="*/ 0 h 6858000"/>
              <a:gd name="connsiteX1" fmla="*/ 12195175 w 12195175"/>
              <a:gd name="connsiteY1" fmla="*/ 0 h 6858000"/>
              <a:gd name="connsiteX2" fmla="*/ 12195175 w 12195175"/>
              <a:gd name="connsiteY2" fmla="*/ 6858000 h 6858000"/>
              <a:gd name="connsiteX3" fmla="*/ 0 w 121951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5175" h="6858000">
                <a:moveTo>
                  <a:pt x="0" y="0"/>
                </a:moveTo>
                <a:lnTo>
                  <a:pt x="12195175" y="0"/>
                </a:lnTo>
                <a:lnTo>
                  <a:pt x="12195175" y="6858000"/>
                </a:lnTo>
                <a:lnTo>
                  <a:pt x="0" y="6858000"/>
                </a:lnTo>
                <a:close/>
              </a:path>
            </a:pathLst>
          </a:custGeom>
          <a:solidFill>
            <a:srgbClr val="00CEAC"/>
          </a:solidFill>
          <a:ln w="11289" cap="flat">
            <a:noFill/>
            <a:prstDash val="solid"/>
            <a:miter/>
          </a:ln>
        </p:spPr>
        <p:txBody>
          <a:bodyPr rtlCol="0" anchor="ctr"/>
          <a:lstStyle/>
          <a:p>
            <a:endParaRPr lang="en-US" sz="2100" b="0" i="0" dirty="0">
              <a:latin typeface="72 Brand" panose="020B0504030603020204" pitchFamily="34" charset="0"/>
            </a:endParaRPr>
          </a:p>
        </p:txBody>
      </p:sp>
      <p:sp>
        <p:nvSpPr>
          <p:cNvPr id="6" name="Anvil" descr="preencoded.png">
            <a:extLst>
              <a:ext uri="{FF2B5EF4-FFF2-40B4-BE49-F238E27FC236}">
                <a16:creationId xmlns:a16="http://schemas.microsoft.com/office/drawing/2014/main" id="{F36DF1A0-33EF-D4BF-029F-2435A3EF8C01}"/>
              </a:ext>
            </a:extLst>
          </p:cNvPr>
          <p:cNvSpPr/>
          <p:nvPr/>
        </p:nvSpPr>
        <p:spPr>
          <a:xfrm>
            <a:off x="870207" y="989323"/>
            <a:ext cx="9185575" cy="4528975"/>
          </a:xfrm>
          <a:custGeom>
            <a:avLst/>
            <a:gdLst>
              <a:gd name="connsiteX0" fmla="*/ 0 w 9187967"/>
              <a:gd name="connsiteY0" fmla="*/ 0 h 4528975"/>
              <a:gd name="connsiteX1" fmla="*/ 0 w 9187967"/>
              <a:gd name="connsiteY1" fmla="*/ 4528975 h 4528975"/>
              <a:gd name="connsiteX2" fmla="*/ 4669297 w 9187967"/>
              <a:gd name="connsiteY2" fmla="*/ 4528975 h 4528975"/>
              <a:gd name="connsiteX3" fmla="*/ 9187967 w 9187967"/>
              <a:gd name="connsiteY3" fmla="*/ 0 h 4528975"/>
              <a:gd name="connsiteX4" fmla="*/ 0 w 9187967"/>
              <a:gd name="connsiteY4" fmla="*/ 0 h 4528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7967" h="4528975">
                <a:moveTo>
                  <a:pt x="0" y="0"/>
                </a:moveTo>
                <a:lnTo>
                  <a:pt x="0" y="4528975"/>
                </a:lnTo>
                <a:lnTo>
                  <a:pt x="4669297" y="4528975"/>
                </a:lnTo>
                <a:lnTo>
                  <a:pt x="9187967" y="0"/>
                </a:lnTo>
                <a:lnTo>
                  <a:pt x="0" y="0"/>
                </a:lnTo>
                <a:close/>
              </a:path>
            </a:pathLst>
          </a:custGeom>
          <a:solidFill>
            <a:srgbClr val="63EDD4"/>
          </a:solidFill>
          <a:ln w="12596" cap="flat">
            <a:noFill/>
            <a:prstDash val="solid"/>
            <a:miter/>
          </a:ln>
        </p:spPr>
        <p:txBody>
          <a:bodyPr rtlCol="0" anchor="ctr"/>
          <a:lstStyle/>
          <a:p>
            <a:endParaRPr lang="en-US" sz="2100" b="0" i="0" dirty="0">
              <a:latin typeface="72 Brand" panose="020B0504030603020204" pitchFamily="34" charset="0"/>
            </a:endParaRPr>
          </a:p>
        </p:txBody>
      </p:sp>
      <p:sp>
        <p:nvSpPr>
          <p:cNvPr id="9" name="Title">
            <a:extLst>
              <a:ext uri="{FF2B5EF4-FFF2-40B4-BE49-F238E27FC236}">
                <a16:creationId xmlns:a16="http://schemas.microsoft.com/office/drawing/2014/main" id="{5515F5CA-E76C-CC3B-68A7-37E88873AB4B}"/>
              </a:ext>
            </a:extLst>
          </p:cNvPr>
          <p:cNvSpPr>
            <a:spLocks noGrp="1"/>
          </p:cNvSpPr>
          <p:nvPr>
            <p:ph type="title" hasCustomPrompt="1"/>
          </p:nvPr>
        </p:nvSpPr>
        <p:spPr>
          <a:xfrm>
            <a:off x="287925" y="2706317"/>
            <a:ext cx="5928376"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1717219473" name="LogoBlack-Dynamic" descr="{&quot;templafy&quot;:{&quot;id&quot;:&quot;b5f2826e-9266-40b3-ba87-6daf6dfc7d4f&quot;}}"/>
          <p:cNvPicPr>
            <a:picLocks noChangeAspect="1"/>
          </p:cNvPicPr>
          <p:nvPr/>
        </p:nvPicPr>
        <p:blipFill>
          <a:blip r:embed="rId2"/>
          <a:stretch>
            <a:fillRect/>
          </a:stretch>
        </p:blipFill>
        <p:spPr>
          <a:xfrm>
            <a:off x="287931" y="360000"/>
            <a:ext cx="3341988" cy="360000"/>
          </a:xfrm>
          <a:prstGeom prst="rect">
            <a:avLst/>
          </a:prstGeom>
        </p:spPr>
      </p:pic>
      <p:sp>
        <p:nvSpPr>
          <p:cNvPr id="3" name="Classification-Dynamic" descr="{&quot;templafy&quot;:{&quot;id&quot;:&quot;9c16d058-b72d-4f86-a6a0-f48d77494840&quot;}}">
            <a:extLst>
              <a:ext uri="{FF2B5EF4-FFF2-40B4-BE49-F238E27FC236}">
                <a16:creationId xmlns:a16="http://schemas.microsoft.com/office/drawing/2014/main" id="{BBFBBDC3-D031-6041-465D-9F7147F423CF}"/>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291022001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With cover with image">
    <p:bg>
      <p:bgRef idx="1001">
        <a:schemeClr val="bg1"/>
      </p:bgRef>
    </p:bg>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83FFCA81-9D1B-7BE9-9F97-BEDB3E67519A}"/>
              </a:ext>
            </a:extLst>
          </p:cNvPr>
          <p:cNvSpPr/>
          <p:nvPr userDrawn="1"/>
        </p:nvSpPr>
        <p:spPr bwMode="gray">
          <a:xfrm>
            <a:off x="0" y="0"/>
            <a:ext cx="12192000"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a:ln>
                <a:noFill/>
              </a:ln>
              <a:effectLst/>
              <a:uLnTx/>
              <a:uFillTx/>
              <a:latin typeface="72 Brand" panose="020B0504030603020204" pitchFamily="34" charset="0"/>
              <a:ea typeface="72 Brand" pitchFamily="34" charset="-128"/>
              <a:cs typeface="72 Brand" pitchFamily="34" charset="-128"/>
            </a:endParaRPr>
          </a:p>
        </p:txBody>
      </p:sp>
      <p:sp>
        <p:nvSpPr>
          <p:cNvPr id="6" name="Picture Placeholder 5">
            <a:extLst>
              <a:ext uri="{FF2B5EF4-FFF2-40B4-BE49-F238E27FC236}">
                <a16:creationId xmlns:a16="http://schemas.microsoft.com/office/drawing/2014/main" id="{28860E7D-5DEB-5F1B-5AAF-4C41BD1A7778}"/>
              </a:ext>
            </a:extLst>
          </p:cNvPr>
          <p:cNvSpPr>
            <a:spLocks noGrp="1"/>
          </p:cNvSpPr>
          <p:nvPr>
            <p:ph type="pic" sz="quarter" idx="15" hasCustomPrompt="1"/>
          </p:nvPr>
        </p:nvSpPr>
        <p:spPr>
          <a:xfrm>
            <a:off x="6107110" y="0"/>
            <a:ext cx="6084890" cy="6858000"/>
          </a:xfrm>
        </p:spPr>
        <p:txBody>
          <a:bodyPr anchor="ctr" anchorCtr="0"/>
          <a:lstStyle>
            <a:lvl1pPr algn="ctr">
              <a:defRPr/>
            </a:lvl1pPr>
          </a:lstStyle>
          <a:p>
            <a:r>
              <a:rPr lang="en-US"/>
              <a:t>Click to insert picture</a:t>
            </a:r>
          </a:p>
        </p:txBody>
      </p:sp>
      <p:pic>
        <p:nvPicPr>
          <p:cNvPr id="28936725" name="Acquired Company Logo Placeholder" descr="{&quot;templafy&quot;:{&quot;id&quot;:&quot;e24a6e43-600a-4c6b-89de-bcf3787a4fa8&quot;}}" hidden="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501" y="2141327"/>
            <a:ext cx="4124850" cy="266010"/>
          </a:xfrm>
          <a:prstGeom prst="rect">
            <a:avLst/>
          </a:prstGeom>
        </p:spPr>
      </p:pic>
      <p:sp>
        <p:nvSpPr>
          <p:cNvPr id="4" name="Title">
            <a:extLst>
              <a:ext uri="{FF2B5EF4-FFF2-40B4-BE49-F238E27FC236}">
                <a16:creationId xmlns:a16="http://schemas.microsoft.com/office/drawing/2014/main" id="{D8805AE3-41BC-E9DB-1A66-ADF41EDBC899}"/>
              </a:ext>
            </a:extLst>
          </p:cNvPr>
          <p:cNvSpPr>
            <a:spLocks noGrp="1"/>
          </p:cNvSpPr>
          <p:nvPr>
            <p:ph type="title" hasCustomPrompt="1"/>
          </p:nvPr>
        </p:nvSpPr>
        <p:spPr>
          <a:xfrm>
            <a:off x="287925" y="2706317"/>
            <a:ext cx="6025170"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1618691597" name="LogoBlue-Dynamic" descr="{&quot;templafy&quot;:{&quot;id&quot;:&quot;3d8c6023-c935-4ed8-ac6e-664ce90acfd3&quot;}}"/>
          <p:cNvPicPr>
            <a:picLocks noChangeAspect="1"/>
          </p:cNvPicPr>
          <p:nvPr/>
        </p:nvPicPr>
        <p:blipFill>
          <a:blip r:embed="rId3"/>
          <a:stretch>
            <a:fillRect/>
          </a:stretch>
        </p:blipFill>
        <p:spPr>
          <a:xfrm>
            <a:off x="287931" y="360000"/>
            <a:ext cx="3341988" cy="360000"/>
          </a:xfrm>
          <a:prstGeom prst="rect">
            <a:avLst/>
          </a:prstGeom>
        </p:spPr>
      </p:pic>
      <p:sp>
        <p:nvSpPr>
          <p:cNvPr id="3" name="Classification-Dynamic" descr="{&quot;templafy&quot;:{&quot;id&quot;:&quot;58344894-f216-4504-86cd-768432e92c5e&quot;}}">
            <a:extLst>
              <a:ext uri="{FF2B5EF4-FFF2-40B4-BE49-F238E27FC236}">
                <a16:creationId xmlns:a16="http://schemas.microsoft.com/office/drawing/2014/main" id="{4A078429-99DD-7555-B0F4-FEF46FD297B0}"/>
              </a:ext>
            </a:extLst>
          </p:cNvPr>
          <p:cNvSpPr txBox="1"/>
          <p:nvPr userDrawn="1"/>
        </p:nvSpPr>
        <p:spPr>
          <a:xfrm>
            <a:off x="282501"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tx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10436557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1"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ue cover with anvil and image">
    <p:bg>
      <p:bgRef idx="1001">
        <a:schemeClr val="bg1"/>
      </p:bgRef>
    </p:bg>
    <p:spTree>
      <p:nvGrpSpPr>
        <p:cNvPr id="1" name=""/>
        <p:cNvGrpSpPr/>
        <p:nvPr/>
      </p:nvGrpSpPr>
      <p:grpSpPr>
        <a:xfrm>
          <a:off x="0" y="0"/>
          <a:ext cx="0" cy="0"/>
          <a:chOff x="0" y="0"/>
          <a:chExt cx="0" cy="0"/>
        </a:xfrm>
      </p:grpSpPr>
      <p:sp>
        <p:nvSpPr>
          <p:cNvPr id="7" name="Background" descr="preencoded.png">
            <a:extLst>
              <a:ext uri="{FF2B5EF4-FFF2-40B4-BE49-F238E27FC236}">
                <a16:creationId xmlns:a16="http://schemas.microsoft.com/office/drawing/2014/main" id="{9DE307C8-D1C3-00E2-C5B0-2A7EBB981384}"/>
              </a:ext>
            </a:extLst>
          </p:cNvPr>
          <p:cNvSpPr/>
          <p:nvPr/>
        </p:nvSpPr>
        <p:spPr>
          <a:xfrm>
            <a:off x="0" y="1"/>
            <a:ext cx="12192000" cy="6861495"/>
          </a:xfrm>
          <a:custGeom>
            <a:avLst/>
            <a:gdLst>
              <a:gd name="connsiteX0" fmla="*/ 0 w 12195175"/>
              <a:gd name="connsiteY0" fmla="*/ 0 h 6861495"/>
              <a:gd name="connsiteX1" fmla="*/ 12195175 w 12195175"/>
              <a:gd name="connsiteY1" fmla="*/ 0 h 6861495"/>
              <a:gd name="connsiteX2" fmla="*/ 12195175 w 12195175"/>
              <a:gd name="connsiteY2" fmla="*/ 6861496 h 6861495"/>
              <a:gd name="connsiteX3" fmla="*/ 0 w 12195175"/>
              <a:gd name="connsiteY3" fmla="*/ 6861496 h 6861495"/>
            </a:gdLst>
            <a:ahLst/>
            <a:cxnLst>
              <a:cxn ang="0">
                <a:pos x="connsiteX0" y="connsiteY0"/>
              </a:cxn>
              <a:cxn ang="0">
                <a:pos x="connsiteX1" y="connsiteY1"/>
              </a:cxn>
              <a:cxn ang="0">
                <a:pos x="connsiteX2" y="connsiteY2"/>
              </a:cxn>
              <a:cxn ang="0">
                <a:pos x="connsiteX3" y="connsiteY3"/>
              </a:cxn>
            </a:cxnLst>
            <a:rect l="l" t="t" r="r" b="b"/>
            <a:pathLst>
              <a:path w="12195175" h="6861495">
                <a:moveTo>
                  <a:pt x="0" y="0"/>
                </a:moveTo>
                <a:lnTo>
                  <a:pt x="12195175" y="0"/>
                </a:lnTo>
                <a:lnTo>
                  <a:pt x="12195175" y="6861496"/>
                </a:lnTo>
                <a:lnTo>
                  <a:pt x="0" y="6861496"/>
                </a:lnTo>
                <a:close/>
              </a:path>
            </a:pathLst>
          </a:custGeom>
          <a:solidFill>
            <a:srgbClr val="0057D2"/>
          </a:solidFill>
          <a:ln w="10160" cap="flat">
            <a:noFill/>
            <a:prstDash val="solid"/>
            <a:miter/>
          </a:ln>
        </p:spPr>
        <p:txBody>
          <a:bodyPr rtlCol="0" anchor="ctr"/>
          <a:lstStyle/>
          <a:p>
            <a:endParaRPr lang="en-US" sz="2100" b="0" i="0" dirty="0">
              <a:latin typeface="72 Brand" panose="020B0504030603020204" pitchFamily="34" charset="0"/>
            </a:endParaRPr>
          </a:p>
        </p:txBody>
      </p:sp>
      <p:sp>
        <p:nvSpPr>
          <p:cNvPr id="6" name="Anvil" descr="preencoded.png">
            <a:extLst>
              <a:ext uri="{FF2B5EF4-FFF2-40B4-BE49-F238E27FC236}">
                <a16:creationId xmlns:a16="http://schemas.microsoft.com/office/drawing/2014/main" id="{6C575B3E-49FD-8450-F2CB-84C6E7A1153D}"/>
              </a:ext>
            </a:extLst>
          </p:cNvPr>
          <p:cNvSpPr/>
          <p:nvPr/>
        </p:nvSpPr>
        <p:spPr>
          <a:xfrm>
            <a:off x="752159" y="1156532"/>
            <a:ext cx="5612260" cy="2756252"/>
          </a:xfrm>
          <a:custGeom>
            <a:avLst/>
            <a:gdLst>
              <a:gd name="connsiteX0" fmla="*/ 0 w 5613722"/>
              <a:gd name="connsiteY0" fmla="*/ 0 h 2756252"/>
              <a:gd name="connsiteX1" fmla="*/ 0 w 5613722"/>
              <a:gd name="connsiteY1" fmla="*/ 2756252 h 2756252"/>
              <a:gd name="connsiteX2" fmla="*/ 2852875 w 5613722"/>
              <a:gd name="connsiteY2" fmla="*/ 2756252 h 2756252"/>
              <a:gd name="connsiteX3" fmla="*/ 5613722 w 5613722"/>
              <a:gd name="connsiteY3" fmla="*/ 0 h 2756252"/>
              <a:gd name="connsiteX4" fmla="*/ 0 w 5613722"/>
              <a:gd name="connsiteY4" fmla="*/ 0 h 2756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3722" h="2756252">
                <a:moveTo>
                  <a:pt x="0" y="0"/>
                </a:moveTo>
                <a:lnTo>
                  <a:pt x="0" y="2756252"/>
                </a:lnTo>
                <a:lnTo>
                  <a:pt x="2852875" y="2756252"/>
                </a:lnTo>
                <a:lnTo>
                  <a:pt x="5613722" y="0"/>
                </a:lnTo>
                <a:lnTo>
                  <a:pt x="0" y="0"/>
                </a:lnTo>
                <a:close/>
              </a:path>
            </a:pathLst>
          </a:custGeom>
          <a:solidFill>
            <a:srgbClr val="1B90FF"/>
          </a:solidFill>
          <a:ln w="9273" cap="flat">
            <a:noFill/>
            <a:prstDash val="solid"/>
            <a:miter/>
          </a:ln>
        </p:spPr>
        <p:txBody>
          <a:bodyPr rtlCol="0" anchor="ctr"/>
          <a:lstStyle/>
          <a:p>
            <a:endParaRPr lang="en-US" sz="2100" b="0" i="0" dirty="0">
              <a:latin typeface="72 Brand" panose="020B0504030603020204" pitchFamily="34" charset="0"/>
            </a:endParaRPr>
          </a:p>
        </p:txBody>
      </p:sp>
      <p:sp>
        <p:nvSpPr>
          <p:cNvPr id="13" name="Picture Placeholder 12">
            <a:extLst>
              <a:ext uri="{FF2B5EF4-FFF2-40B4-BE49-F238E27FC236}">
                <a16:creationId xmlns:a16="http://schemas.microsoft.com/office/drawing/2014/main" id="{FF6D8674-EA25-0C87-7F7A-4B6FFA7F1F14}"/>
              </a:ext>
            </a:extLst>
          </p:cNvPr>
          <p:cNvSpPr>
            <a:spLocks noGrp="1"/>
          </p:cNvSpPr>
          <p:nvPr>
            <p:ph type="pic" sz="quarter" idx="10" hasCustomPrompt="1"/>
          </p:nvPr>
        </p:nvSpPr>
        <p:spPr>
          <a:xfrm>
            <a:off x="7834022" y="0"/>
            <a:ext cx="4357979" cy="6858000"/>
          </a:xfrm>
        </p:spPr>
        <p:txBody>
          <a:bodyPr anchor="ctr" anchorCtr="0"/>
          <a:lstStyle>
            <a:lvl1pPr algn="ctr">
              <a:defRPr>
                <a:solidFill>
                  <a:schemeClr val="bg1"/>
                </a:solidFill>
              </a:defRPr>
            </a:lvl1pPr>
          </a:lstStyle>
          <a:p>
            <a:r>
              <a:rPr lang="en-US"/>
              <a:t>Click to insert picture</a:t>
            </a:r>
          </a:p>
        </p:txBody>
      </p:sp>
      <p:sp>
        <p:nvSpPr>
          <p:cNvPr id="4" name="Title">
            <a:extLst>
              <a:ext uri="{FF2B5EF4-FFF2-40B4-BE49-F238E27FC236}">
                <a16:creationId xmlns:a16="http://schemas.microsoft.com/office/drawing/2014/main" id="{A222ABC1-A03E-5EDE-02E2-6F3794850CC1}"/>
              </a:ext>
            </a:extLst>
          </p:cNvPr>
          <p:cNvSpPr>
            <a:spLocks noGrp="1"/>
          </p:cNvSpPr>
          <p:nvPr>
            <p:ph type="title" hasCustomPrompt="1"/>
          </p:nvPr>
        </p:nvSpPr>
        <p:spPr>
          <a:xfrm>
            <a:off x="287263" y="2206502"/>
            <a:ext cx="5528264" cy="997196"/>
          </a:xfrm>
        </p:spPr>
        <p:txBody>
          <a:bodyPr>
            <a:noAutofit/>
          </a:bodyPr>
          <a:lstStyle>
            <a:lvl1pPr>
              <a:lnSpc>
                <a:spcPct val="90000"/>
              </a:lnSpc>
              <a:defRPr sz="3600" b="0" i="0">
                <a:solidFill>
                  <a:schemeClr val="bg1"/>
                </a:solidFill>
                <a:latin typeface="72 Brand Medium" panose="020B0504030603020204"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72 Brand" pitchFamily="34" charset="-128"/>
              <a:cs typeface="72 Brand" pitchFamily="34" charset="-128"/>
            </a:endParaRPr>
          </a:p>
        </p:txBody>
      </p:sp>
      <p:pic>
        <p:nvPicPr>
          <p:cNvPr id="573980199" name="LogoWhite-Dynamic" descr="{&quot;templafy&quot;:{&quot;id&quot;:&quot;7ed940ae-5e7f-49b8-9d27-a9d3f4703f97&quot;}}"/>
          <p:cNvPicPr>
            <a:picLocks noChangeAspect="1"/>
          </p:cNvPicPr>
          <p:nvPr/>
        </p:nvPicPr>
        <p:blipFill>
          <a:blip r:embed="rId2"/>
          <a:stretch>
            <a:fillRect/>
          </a:stretch>
        </p:blipFill>
        <p:spPr>
          <a:xfrm>
            <a:off x="287931" y="360000"/>
            <a:ext cx="3341988" cy="360000"/>
          </a:xfrm>
          <a:prstGeom prst="rect">
            <a:avLst/>
          </a:prstGeom>
        </p:spPr>
      </p:pic>
      <p:sp>
        <p:nvSpPr>
          <p:cNvPr id="5" name="Classification-Dynamic" descr="{&quot;templafy&quot;:{&quot;id&quot;:&quot;e4c7a3f5-678b-4b1e-a53d-bb7b9d84462e&quot;}}">
            <a:extLst>
              <a:ext uri="{FF2B5EF4-FFF2-40B4-BE49-F238E27FC236}">
                <a16:creationId xmlns:a16="http://schemas.microsoft.com/office/drawing/2014/main" id="{7A6CB977-D711-D436-9DC2-AAFCC56F9CAA}"/>
              </a:ext>
            </a:extLst>
          </p:cNvPr>
          <p:cNvSpPr txBox="1"/>
          <p:nvPr userDrawn="1"/>
        </p:nvSpPr>
        <p:spPr>
          <a:xfrm>
            <a:off x="440286" y="5080814"/>
            <a:ext cx="4984814"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b="0" i="0" kern="0">
                <a:solidFill>
                  <a:schemeClr val="bg1"/>
                </a:solidFill>
                <a:latin typeface="72 Brand" panose="020B0504030603020204" pitchFamily="34" charset="0"/>
                <a:ea typeface="72 Brand" pitchFamily="34" charset="-128"/>
                <a:cs typeface="72 Brand" pitchFamily="34" charset="-128"/>
              </a:rPr>
              <a:t>Public</a:t>
            </a:r>
          </a:p>
        </p:txBody>
      </p:sp>
    </p:spTree>
    <p:extLst>
      <p:ext uri="{BB962C8B-B14F-4D97-AF65-F5344CB8AC3E}">
        <p14:creationId xmlns:p14="http://schemas.microsoft.com/office/powerpoint/2010/main" val="197974964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385" userDrawn="1">
          <p15:clr>
            <a:srgbClr val="FBAE40"/>
          </p15:clr>
        </p15:guide>
        <p15:guide id="3" orient="horz" pos="2688" userDrawn="1">
          <p15:clr>
            <a:srgbClr val="FBAE40"/>
          </p15:clr>
        </p15:guide>
        <p15:guide id="4" orient="horz" pos="2334" userDrawn="1">
          <p15:clr>
            <a:srgbClr val="FBAE40"/>
          </p15:clr>
        </p15:guide>
        <p15:guide id="5" orient="horz" pos="2999" userDrawn="1">
          <p15:clr>
            <a:srgbClr val="FBAE40"/>
          </p15:clr>
        </p15:guide>
        <p15:guide id="7" orient="horz" pos="414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3869" y="1548000"/>
            <a:ext cx="11182288" cy="4787900"/>
          </a:xfrm>
        </p:spPr>
        <p:txBody>
          <a:bodyPr>
            <a:no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tx1"/>
              </a:buClr>
              <a:buSzPct val="100000"/>
              <a:buFont typeface="Arial" panose="020B0604020202020204" pitchFamily="34" charset="0"/>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a:xfrm>
            <a:off x="503869" y="505381"/>
            <a:ext cx="11183564" cy="369332"/>
          </a:xfrm>
        </p:spPr>
        <p:txBody>
          <a:bodyPr/>
          <a:lstStyle>
            <a:lvl1pPr>
              <a:defRPr b="0" i="0">
                <a:latin typeface="72 Brand Medium" panose="020B0504030603020204" pitchFamily="34" charset="0"/>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1" userDrawn="1">
          <p15:clr>
            <a:srgbClr val="FBAE40"/>
          </p15:clr>
        </p15:guide>
        <p15:guide id="2" orient="horz" pos="970" userDrawn="1">
          <p15:clr>
            <a:srgbClr val="FBAE40"/>
          </p15:clr>
        </p15:guide>
        <p15:guide id="3" pos="7362" userDrawn="1">
          <p15:clr>
            <a:srgbClr val="FBAE40"/>
          </p15:clr>
        </p15:guide>
        <p15:guide id="4" orient="horz" pos="316" userDrawn="1">
          <p15:clr>
            <a:srgbClr val="FBAE40"/>
          </p15:clr>
        </p15:guide>
        <p15:guide id="5" orient="horz" pos="551" userDrawn="1">
          <p15:clr>
            <a:srgbClr val="FBAE40"/>
          </p15:clr>
        </p15:guide>
        <p15:guide id="6" orient="horz" pos="3997"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ivider P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3869" y="3090446"/>
            <a:ext cx="11182288" cy="677108"/>
          </a:xfrm>
        </p:spPr>
        <p:txBody>
          <a:bodyPr anchor="ctr" anchorCtr="0">
            <a:noAutofit/>
          </a:bodyPr>
          <a:lstStyle>
            <a:lvl1pPr>
              <a:defRPr sz="4400" b="0" i="0">
                <a:solidFill>
                  <a:schemeClr val="tx1"/>
                </a:solidFill>
                <a:latin typeface="72 Brand Medium" panose="020B0504030603020204" pitchFamily="34" charset="0"/>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masterClrMapping/>
  </p:clrMapOvr>
  <p:hf sldNum="0" hdr="0" ftr="0" dt="0"/>
  <p:extLst>
    <p:ext uri="{DCECCB84-F9BA-43D5-87BE-67443E8EF086}">
      <p15:sldGuideLst xmlns:p15="http://schemas.microsoft.com/office/powerpoint/2012/main">
        <p15:guide id="1" pos="314" userDrawn="1">
          <p15:clr>
            <a:srgbClr val="FBAE40"/>
          </p15:clr>
        </p15:guide>
        <p15:guide id="2" orient="horz" pos="2160" userDrawn="1">
          <p15:clr>
            <a:srgbClr val="FBAE40"/>
          </p15:clr>
        </p15:guide>
        <p15:guide id="3" pos="736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2000"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a:t>Placeholder for image and illustration</a:t>
            </a:r>
          </a:p>
        </p:txBody>
      </p:sp>
      <p:sp>
        <p:nvSpPr>
          <p:cNvPr id="2" name="Divider text"/>
          <p:cNvSpPr>
            <a:spLocks noGrp="1"/>
          </p:cNvSpPr>
          <p:nvPr>
            <p:ph type="ctrTitle" hasCustomPrompt="1"/>
          </p:nvPr>
        </p:nvSpPr>
        <p:spPr bwMode="black">
          <a:xfrm>
            <a:off x="503869" y="1375046"/>
            <a:ext cx="11182288" cy="677108"/>
          </a:xfrm>
        </p:spPr>
        <p:txBody>
          <a:bodyPr anchor="t" anchorCtr="0">
            <a:noAutofit/>
          </a:bodyPr>
          <a:lstStyle>
            <a:lvl1pPr>
              <a:defRPr sz="4400" b="0" i="0">
                <a:solidFill>
                  <a:schemeClr val="tx1"/>
                </a:solidFill>
                <a:latin typeface="72 Brand Medium" panose="020B0504030603020204" pitchFamily="34" charset="0"/>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masterClrMapping/>
  </p:clrMapOvr>
  <p:hf sldNum="0" hdr="0" ftr="0" dt="0"/>
  <p:extLst>
    <p:ext uri="{DCECCB84-F9BA-43D5-87BE-67443E8EF086}">
      <p15:sldGuideLst xmlns:p15="http://schemas.microsoft.com/office/powerpoint/2012/main">
        <p15:guide id="1" orient="horz" pos="2160" userDrawn="1">
          <p15:clr>
            <a:srgbClr val="FBAE40"/>
          </p15:clr>
        </p15:guide>
        <p15:guide id="2" pos="7362" userDrawn="1">
          <p15:clr>
            <a:srgbClr val="FBAE40"/>
          </p15:clr>
        </p15:guide>
        <p15:guide id="3" pos="314"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Divider Page with Im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3869" y="1375046"/>
            <a:ext cx="11182288" cy="677108"/>
          </a:xfrm>
        </p:spPr>
        <p:txBody>
          <a:bodyPr anchor="t" anchorCtr="0">
            <a:noAutofit/>
          </a:bodyPr>
          <a:lstStyle>
            <a:lvl1pPr>
              <a:defRPr sz="4400" b="0" i="0">
                <a:solidFill>
                  <a:schemeClr val="tx1"/>
                </a:solidFill>
                <a:latin typeface="72 Brand Medium" panose="020B0504030603020204" pitchFamily="34" charset="0"/>
              </a:defRPr>
            </a:lvl1pPr>
          </a:lstStyle>
          <a:p>
            <a:r>
              <a:rPr lang="en-US" dirty="0"/>
              <a:t>Divider page</a:t>
            </a:r>
            <a:endParaRPr lang="de-DE" dirty="0"/>
          </a:p>
        </p:txBody>
      </p:sp>
    </p:spTree>
    <p:extLst>
      <p:ext uri="{BB962C8B-B14F-4D97-AF65-F5344CB8AC3E}">
        <p14:creationId xmlns:p14="http://schemas.microsoft.com/office/powerpoint/2010/main" val="3514533024"/>
      </p:ext>
    </p:extLst>
  </p:cSld>
  <p:clrMapOvr>
    <a:masterClrMapping/>
  </p:clrMapOvr>
  <p:hf sldNum="0" hdr="0" ftr="0" dt="0"/>
  <p:extLst>
    <p:ext uri="{DCECCB84-F9BA-43D5-87BE-67443E8EF086}">
      <p15:sldGuideLst xmlns:p15="http://schemas.microsoft.com/office/powerpoint/2012/main">
        <p15:guide id="1" orient="horz" pos="2160" userDrawn="1">
          <p15:clr>
            <a:srgbClr val="FBAE40"/>
          </p15:clr>
        </p15:guide>
        <p15:guide id="2" pos="7362" userDrawn="1">
          <p15:clr>
            <a:srgbClr val="FBAE40"/>
          </p15:clr>
        </p15:guide>
        <p15:guide id="3" pos="314"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lvl1pPr>
              <a:defRPr b="0" i="0">
                <a:latin typeface="72 Brand Medium" panose="020B0504030603020204" pitchFamily="34" charset="0"/>
              </a:defRPr>
            </a:lvl1p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pos="7362"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869" y="1548000"/>
            <a:ext cx="11183565" cy="4787900"/>
          </a:xfrm>
        </p:spPr>
        <p:txBody>
          <a:bodyPr/>
          <a:lstStyle>
            <a:lvl1pPr>
              <a:defRPr/>
            </a:lvl1pPr>
          </a:lstStyle>
          <a:p>
            <a:pPr lvl="0"/>
            <a:r>
              <a:rPr lang="en-GB" dirty="0"/>
              <a:t>Start typing to add text without a bullet point. To add a bullet point, place the cursor at the start of this line and press tab.</a:t>
            </a:r>
            <a:endParaRPr lang="en-US" noProof="0"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69" y="504000"/>
            <a:ext cx="11183564" cy="369332"/>
          </a:xfrm>
        </p:spPr>
        <p:txBody>
          <a:bodyPr/>
          <a:lstStyle>
            <a:lvl1pPr>
              <a:defRPr b="0"/>
            </a:lvl1p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2" userDrawn="1">
          <p15:clr>
            <a:srgbClr val="FBAE40"/>
          </p15:clr>
        </p15:guide>
        <p15:guide id="2" orient="horz" pos="3997" userDrawn="1">
          <p15:clr>
            <a:srgbClr val="FBAE40"/>
          </p15:clr>
        </p15:guide>
        <p15:guide id="3" pos="7362" userDrawn="1">
          <p15:clr>
            <a:srgbClr val="FBAE40"/>
          </p15:clr>
        </p15:guide>
        <p15:guide id="4" orient="horz" pos="318" userDrawn="1">
          <p15:clr>
            <a:srgbClr val="FBAE40"/>
          </p15:clr>
        </p15:guide>
        <p15:guide id="5" orient="horz" pos="552" userDrawn="1">
          <p15:clr>
            <a:srgbClr val="FBAE40"/>
          </p15:clr>
        </p15:guide>
        <p15:guide id="6" orient="horz" pos="972"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0820" y="1548000"/>
            <a:ext cx="5326613"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3869" y="1548000"/>
            <a:ext cx="5326613"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997" userDrawn="1">
          <p15:clr>
            <a:srgbClr val="FBAE40"/>
          </p15:clr>
        </p15:guide>
        <p15:guide id="3" pos="7362" userDrawn="1">
          <p15:clr>
            <a:srgbClr val="FBAE40"/>
          </p15:clr>
        </p15:guide>
        <p15:guide id="4" pos="3673" userDrawn="1">
          <p15:clr>
            <a:srgbClr val="FBAE40"/>
          </p15:clr>
        </p15:guide>
        <p15:guide id="5" pos="4006" userDrawn="1">
          <p15:clr>
            <a:srgbClr val="FBAE40"/>
          </p15:clr>
        </p15:guide>
        <p15:guide id="6" orient="horz" pos="317" userDrawn="1">
          <p15:clr>
            <a:srgbClr val="FBAE40"/>
          </p15:clr>
        </p15:guide>
        <p15:guide id="7" orient="horz" pos="551" userDrawn="1">
          <p15:clr>
            <a:srgbClr val="FBAE40"/>
          </p15:clr>
        </p15:guide>
        <p15:guide id="8" orient="horz" pos="972"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4361" y="1548000"/>
            <a:ext cx="3563072"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4115" y="1548000"/>
            <a:ext cx="3563072"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3869" y="1548000"/>
            <a:ext cx="3563072"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pos="2562" userDrawn="1">
          <p15:clr>
            <a:srgbClr val="FBAE40"/>
          </p15:clr>
        </p15:guide>
        <p15:guide id="4" pos="2716" userDrawn="1">
          <p15:clr>
            <a:srgbClr val="FBAE40"/>
          </p15:clr>
        </p15:guide>
        <p15:guide id="5" pos="4963" userDrawn="1">
          <p15:clr>
            <a:srgbClr val="FBAE40"/>
          </p15:clr>
        </p15:guide>
        <p15:guide id="6" pos="5118" userDrawn="1">
          <p15:clr>
            <a:srgbClr val="FBAE40"/>
          </p15:clr>
        </p15:guide>
        <p15:guide id="7" pos="7362" userDrawn="1">
          <p15:clr>
            <a:srgbClr val="FBAE40"/>
          </p15:clr>
        </p15:guide>
        <p15:guide id="8" orient="horz" pos="551" userDrawn="1">
          <p15:clr>
            <a:srgbClr val="FBAE40"/>
          </p15:clr>
        </p15:guide>
        <p15:guide id="9" orient="horz" pos="974" userDrawn="1">
          <p15:clr>
            <a:srgbClr val="FBAE40"/>
          </p15:clr>
        </p15:guide>
        <p15:guide id="10" orient="horz" pos="3997"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0820" y="4770000"/>
            <a:ext cx="5326613" cy="1575238"/>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0820" y="1548001"/>
            <a:ext cx="5326613" cy="279259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3869" y="4770000"/>
            <a:ext cx="5326613" cy="1575238"/>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3869" y="1548001"/>
            <a:ext cx="5326613" cy="279259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orient="horz" pos="551" userDrawn="1">
          <p15:clr>
            <a:srgbClr val="FBAE40"/>
          </p15:clr>
        </p15:guide>
        <p15:guide id="4" orient="horz" pos="974" userDrawn="1">
          <p15:clr>
            <a:srgbClr val="FBAE40"/>
          </p15:clr>
        </p15:guide>
        <p15:guide id="5" orient="horz" pos="2750" userDrawn="1">
          <p15:clr>
            <a:srgbClr val="FBAE40"/>
          </p15:clr>
        </p15:guide>
        <p15:guide id="6" orient="horz" pos="3004" userDrawn="1">
          <p15:clr>
            <a:srgbClr val="FBAE40"/>
          </p15:clr>
        </p15:guide>
        <p15:guide id="7" orient="horz" pos="3997" userDrawn="1">
          <p15:clr>
            <a:srgbClr val="FBAE40"/>
          </p15:clr>
        </p15:guide>
        <p15:guide id="8" pos="3681" userDrawn="1">
          <p15:clr>
            <a:srgbClr val="FBAE40"/>
          </p15:clr>
        </p15:guide>
        <p15:guide id="9" pos="3999" userDrawn="1">
          <p15:clr>
            <a:srgbClr val="FBAE40"/>
          </p15:clr>
        </p15:guide>
        <p15:guide id="10" pos="736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7116" y="4354922"/>
            <a:ext cx="3390317"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7116" y="1548000"/>
            <a:ext cx="3390317"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0493" y="4354922"/>
            <a:ext cx="3390317"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0493" y="1548000"/>
            <a:ext cx="3390317"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3869" y="4354922"/>
            <a:ext cx="3390317"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3869" y="1548000"/>
            <a:ext cx="3390317"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pos="2454" userDrawn="1">
          <p15:clr>
            <a:srgbClr val="FBAE40"/>
          </p15:clr>
        </p15:guide>
        <p15:guide id="4" pos="2772" userDrawn="1">
          <p15:clr>
            <a:srgbClr val="FBAE40"/>
          </p15:clr>
        </p15:guide>
        <p15:guide id="5" pos="4909" userDrawn="1">
          <p15:clr>
            <a:srgbClr val="FBAE40"/>
          </p15:clr>
        </p15:guide>
        <p15:guide id="6" pos="5226" userDrawn="1">
          <p15:clr>
            <a:srgbClr val="FBAE40"/>
          </p15:clr>
        </p15:guide>
        <p15:guide id="7" pos="7362" userDrawn="1">
          <p15:clr>
            <a:srgbClr val="FBAE40"/>
          </p15:clr>
        </p15:guide>
        <p15:guide id="8" orient="horz" pos="551" userDrawn="1">
          <p15:clr>
            <a:srgbClr val="FBAE40"/>
          </p15:clr>
        </p15:guide>
        <p15:guide id="9" orient="horz" pos="970" userDrawn="1">
          <p15:clr>
            <a:srgbClr val="FBAE40"/>
          </p15:clr>
        </p15:guide>
        <p15:guide id="10" orient="horz" pos="2428" userDrawn="1">
          <p15:clr>
            <a:srgbClr val="FBAE40"/>
          </p15:clr>
        </p15:guide>
        <p15:guide id="11" orient="horz" pos="2743" userDrawn="1">
          <p15:clr>
            <a:srgbClr val="FBAE40"/>
          </p15:clr>
        </p15:guide>
        <p15:guide id="12" orient="horz" pos="3997"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2462" y="3877200"/>
            <a:ext cx="2414971"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2462" y="1548001"/>
            <a:ext cx="2414971"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49599" y="3877200"/>
            <a:ext cx="2414971"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49599" y="1548001"/>
            <a:ext cx="2414971"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6734" y="3877200"/>
            <a:ext cx="2414971"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6734" y="1548001"/>
            <a:ext cx="2414971"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3869" y="3877200"/>
            <a:ext cx="2414971"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3869" y="1548001"/>
            <a:ext cx="2414971"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orient="horz" pos="551" userDrawn="1">
          <p15:clr>
            <a:srgbClr val="FBAE40"/>
          </p15:clr>
        </p15:guide>
        <p15:guide id="4" orient="horz" pos="974" userDrawn="1">
          <p15:clr>
            <a:srgbClr val="FBAE40"/>
          </p15:clr>
        </p15:guide>
        <p15:guide id="5" orient="horz" pos="216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8" userDrawn="1">
          <p15:clr>
            <a:srgbClr val="FBAE40"/>
          </p15:clr>
        </p15:guide>
        <p15:guide id="10" pos="3682" userDrawn="1">
          <p15:clr>
            <a:srgbClr val="FBAE40"/>
          </p15:clr>
        </p15:guide>
        <p15:guide id="11" pos="3999" userDrawn="1">
          <p15:clr>
            <a:srgbClr val="FBAE40"/>
          </p15:clr>
        </p15:guide>
        <p15:guide id="12" pos="5524" userDrawn="1">
          <p15:clr>
            <a:srgbClr val="FBAE40"/>
          </p15:clr>
        </p15:guide>
        <p15:guide id="13" pos="5840" userDrawn="1">
          <p15:clr>
            <a:srgbClr val="FBAE40"/>
          </p15:clr>
        </p15:guide>
        <p15:guide id="14" pos="7362"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3869" y="1800000"/>
            <a:ext cx="11182288" cy="3285032"/>
          </a:xfrm>
        </p:spPr>
        <p:txBody>
          <a:bodyPr/>
          <a:lstStyle>
            <a:lvl1pPr marL="395921" indent="-395921">
              <a:lnSpc>
                <a:spcPct val="90000"/>
              </a:lnSpc>
              <a:spcBef>
                <a:spcPts val="600"/>
              </a:spcBef>
              <a:defRPr sz="5999" b="0" i="0">
                <a:latin typeface="72 Brand Medium" panose="020B0504030603020204" pitchFamily="34" charset="0"/>
              </a:defRPr>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4" userDrawn="1">
          <p15:clr>
            <a:srgbClr val="FBAE40"/>
          </p15:clr>
        </p15:guide>
        <p15:guide id="4" orient="horz" pos="1132" userDrawn="1">
          <p15:clr>
            <a:srgbClr val="FBAE40"/>
          </p15:clr>
        </p15:guide>
        <p15:guide id="5" orient="horz" pos="3204" userDrawn="1">
          <p15:clr>
            <a:srgbClr val="FBAE40"/>
          </p15:clr>
        </p15:guide>
        <p15:guide id="6" pos="7361"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5059" y="0"/>
            <a:ext cx="4066941"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868" y="1548000"/>
            <a:ext cx="7090154" cy="4788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3870" y="504000"/>
            <a:ext cx="709015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991" userDrawn="1">
          <p15:clr>
            <a:srgbClr val="FBAE40"/>
          </p15:clr>
        </p15:guide>
        <p15:guide id="3" pos="4785" userDrawn="1">
          <p15:clr>
            <a:srgbClr val="FBAE40"/>
          </p15:clr>
        </p15:guide>
        <p15:guide id="4" pos="5110" userDrawn="1">
          <p15:clr>
            <a:srgbClr val="FBAE40"/>
          </p15:clr>
        </p15:guide>
        <p15:guide id="5" orient="horz" pos="317" userDrawn="1">
          <p15:clr>
            <a:srgbClr val="FBAE40"/>
          </p15:clr>
        </p15:guide>
        <p15:guide id="6" orient="horz" pos="551" userDrawn="1">
          <p15:clr>
            <a:srgbClr val="FBAE40"/>
          </p15:clr>
        </p15:guide>
        <p15:guide id="7" orient="horz" pos="97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2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0820" y="1557338"/>
            <a:ext cx="5326613" cy="4788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72 Brand" panose="020B0504030603020204" pitchFamily="34" charset="0"/>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3869" y="1548000"/>
            <a:ext cx="5326613" cy="4788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972" userDrawn="1">
          <p15:clr>
            <a:srgbClr val="FBAE40"/>
          </p15:clr>
        </p15:guide>
        <p15:guide id="3" pos="3673" userDrawn="1">
          <p15:clr>
            <a:srgbClr val="FBAE40"/>
          </p15:clr>
        </p15:guide>
        <p15:guide id="4" pos="4007" userDrawn="1">
          <p15:clr>
            <a:srgbClr val="FBAE40"/>
          </p15:clr>
        </p15:guide>
        <p15:guide id="5" pos="7362"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3869" y="1548000"/>
            <a:ext cx="11182288" cy="4788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4" userDrawn="1">
          <p15:clr>
            <a:srgbClr val="FBAE40"/>
          </p15:clr>
        </p15:guide>
        <p15:guide id="2" orient="horz" pos="317" userDrawn="1">
          <p15:clr>
            <a:srgbClr val="FBAE40"/>
          </p15:clr>
        </p15:guide>
        <p15:guide id="3" orient="horz" pos="551" userDrawn="1">
          <p15:clr>
            <a:srgbClr val="FBAE40"/>
          </p15:clr>
        </p15:guide>
        <p15:guide id="4" orient="horz" pos="972" userDrawn="1">
          <p15:clr>
            <a:srgbClr val="FBAE40"/>
          </p15:clr>
        </p15:guide>
        <p15:guide id="5" orient="horz" pos="3991" userDrawn="1">
          <p15:clr>
            <a:srgbClr val="FBAE40"/>
          </p15:clr>
        </p15:guide>
        <p15:guide id="6" pos="736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Thank You, Contact and Copyright">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33C5639-DDA2-864A-9DC3-7FC80AC852D5}"/>
              </a:ext>
            </a:extLst>
          </p:cNvPr>
          <p:cNvSpPr txBox="1"/>
          <p:nvPr userDrawn="1"/>
        </p:nvSpPr>
        <p:spPr>
          <a:xfrm>
            <a:off x="503107" y="2905126"/>
            <a:ext cx="1836563" cy="246221"/>
          </a:xfrm>
          <a:prstGeom prst="rect">
            <a:avLst/>
          </a:prstGeom>
          <a:noFill/>
        </p:spPr>
        <p:txBody>
          <a:bodyPr wrap="none" lIns="0" tIns="0" rIns="0" bIns="0" rtlCol="0">
            <a:sp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lang="en-US" sz="1600" b="0" i="0">
                <a:latin typeface="+mn-lt"/>
              </a:rPr>
              <a:t>Contact information:</a:t>
            </a:r>
          </a:p>
        </p:txBody>
      </p:sp>
      <p:sp>
        <p:nvSpPr>
          <p:cNvPr id="9" name="Copyright - Dynamic" descr="{&quot;templafy&quot;:{&quot;id&quot;:&quot;6796bb6a-b645-4a90-b8cc-cb717360a9b0&quot;}}">
            <a:extLst>
              <a:ext uri="{FF2B5EF4-FFF2-40B4-BE49-F238E27FC236}">
                <a16:creationId xmlns:a16="http://schemas.microsoft.com/office/drawing/2014/main" id="{EDAF1AF5-D568-20CC-6052-F655D86F5486}"/>
              </a:ext>
            </a:extLst>
          </p:cNvPr>
          <p:cNvSpPr txBox="1">
            <a:spLocks/>
          </p:cNvSpPr>
          <p:nvPr userDrawn="1"/>
        </p:nvSpPr>
        <p:spPr>
          <a:xfrm>
            <a:off x="503870" y="6536751"/>
            <a:ext cx="10152956"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b="0" i="0">
                <a:latin typeface="+mn-lt"/>
              </a:rPr>
              <a:t>© 2024 SAP SE or an SAP affiliate company. All rights reserved. See Legal Notice on www.sap.com/legal-notice for use terms, disclaimers, disclosures, or restrictions related to this material.</a:t>
            </a:r>
          </a:p>
        </p:txBody>
      </p:sp>
      <p:sp>
        <p:nvSpPr>
          <p:cNvPr id="3" name="Title 2">
            <a:extLst>
              <a:ext uri="{FF2B5EF4-FFF2-40B4-BE49-F238E27FC236}">
                <a16:creationId xmlns:a16="http://schemas.microsoft.com/office/drawing/2014/main" id="{5692DE12-4084-77D2-FD2A-8E63F6FBE7C5}"/>
              </a:ext>
            </a:extLst>
          </p:cNvPr>
          <p:cNvSpPr>
            <a:spLocks noGrp="1"/>
          </p:cNvSpPr>
          <p:nvPr>
            <p:ph type="title" hasCustomPrompt="1"/>
          </p:nvPr>
        </p:nvSpPr>
        <p:spPr>
          <a:xfrm>
            <a:off x="503107" y="1543050"/>
            <a:ext cx="5412068" cy="846386"/>
          </a:xfrm>
        </p:spPr>
        <p:txBody>
          <a:bodyPr/>
          <a:lstStyle>
            <a:lvl1pPr>
              <a:defRPr sz="5500" b="0" i="0">
                <a:latin typeface="72 Brand Medium" panose="020B0504030603020204" pitchFamily="34" charset="0"/>
              </a:defRPr>
            </a:lvl1pPr>
          </a:lstStyle>
          <a:p>
            <a:r>
              <a:rPr lang="en-GB" dirty="0"/>
              <a:t>Thank you.</a:t>
            </a:r>
            <a:endParaRPr lang="en-US" dirty="0"/>
          </a:p>
        </p:txBody>
      </p:sp>
      <p:pic>
        <p:nvPicPr>
          <p:cNvPr id="2" name="Picture 1">
            <a:extLst>
              <a:ext uri="{FF2B5EF4-FFF2-40B4-BE49-F238E27FC236}">
                <a16:creationId xmlns:a16="http://schemas.microsoft.com/office/drawing/2014/main" id="{2A23274F-1EBD-A73A-AC54-963A234E9EB2}"/>
              </a:ext>
            </a:extLst>
          </p:cNvPr>
          <p:cNvPicPr>
            <a:picLocks noChangeAspect="1"/>
          </p:cNvPicPr>
          <p:nvPr userDrawn="1"/>
        </p:nvPicPr>
        <p:blipFill>
          <a:blip r:embed="rId2"/>
          <a:stretch>
            <a:fillRect/>
          </a:stretch>
        </p:blipFill>
        <p:spPr>
          <a:xfrm>
            <a:off x="10960437" y="5990000"/>
            <a:ext cx="726870" cy="360000"/>
          </a:xfrm>
          <a:prstGeom prst="rect">
            <a:avLst/>
          </a:prstGeom>
        </p:spPr>
      </p:pic>
    </p:spTree>
    <p:extLst>
      <p:ext uri="{BB962C8B-B14F-4D97-AF65-F5344CB8AC3E}">
        <p14:creationId xmlns:p14="http://schemas.microsoft.com/office/powerpoint/2010/main" val="781090314"/>
      </p:ext>
    </p:extLst>
  </p:cSld>
  <p:clrMapOvr>
    <a:masterClrMapping/>
  </p:clrMapOvr>
  <p:hf sldNum="0" hdr="0" ftr="0" dt="0"/>
  <p:extLst>
    <p:ext uri="{DCECCB84-F9BA-43D5-87BE-67443E8EF086}">
      <p15:sldGuideLst xmlns:p15="http://schemas.microsoft.com/office/powerpoint/2012/main">
        <p15:guide id="1" pos="7362" userDrawn="1">
          <p15:clr>
            <a:srgbClr val="FBAE40"/>
          </p15:clr>
        </p15:guide>
        <p15:guide id="2" orient="horz" pos="970" userDrawn="1">
          <p15:clr>
            <a:srgbClr val="FBAE40"/>
          </p15:clr>
        </p15:guide>
        <p15:guide id="4" orient="horz" pos="1830" userDrawn="1">
          <p15:clr>
            <a:srgbClr val="FBAE40"/>
          </p15:clr>
        </p15:guide>
        <p15:guide id="5" orient="horz" pos="4000" userDrawn="1">
          <p15:clr>
            <a:srgbClr val="FBAE40"/>
          </p15:clr>
        </p15:guide>
        <p15:guide id="6" pos="314" userDrawn="1">
          <p15:clr>
            <a:srgbClr val="FBAE40"/>
          </p15:clr>
        </p15:guide>
        <p15:guide id="8" pos="3840" userDrawn="1">
          <p15:clr>
            <a:srgbClr val="FBAE40"/>
          </p15:clr>
        </p15:guide>
        <p15:guide id="9" orient="horz" pos="318" userDrawn="1">
          <p15:clr>
            <a:srgbClr val="FBAE40"/>
          </p15:clr>
        </p15:guide>
      </p15:sldGuideLst>
    </p:ext>
  </p:extLst>
</p:sldLayout>
</file>

<file path=ppt/slideMasters/_rels/slideMaster1.xml.rels><?xml version="1.0" encoding="UTF-8" standalone="yes"?>
<Relationships xmlns="http://schemas.openxmlformats.org/package/2006/relationships"><Relationship Id="rId117" Type="http://schemas.openxmlformats.org/officeDocument/2006/relationships/tags" Target="../tags/tag88.xml"/><Relationship Id="rId21" Type="http://schemas.openxmlformats.org/officeDocument/2006/relationships/slideLayout" Target="../slideLayouts/slideLayout21.xml"/><Relationship Id="rId42" Type="http://schemas.openxmlformats.org/officeDocument/2006/relationships/tags" Target="../tags/tag13.xml"/><Relationship Id="rId63" Type="http://schemas.openxmlformats.org/officeDocument/2006/relationships/tags" Target="../tags/tag34.xml"/><Relationship Id="rId84" Type="http://schemas.openxmlformats.org/officeDocument/2006/relationships/tags" Target="../tags/tag55.xml"/><Relationship Id="rId138" Type="http://schemas.openxmlformats.org/officeDocument/2006/relationships/tags" Target="../tags/tag109.xml"/><Relationship Id="rId107" Type="http://schemas.openxmlformats.org/officeDocument/2006/relationships/tags" Target="../tags/tag78.xml"/><Relationship Id="rId11" Type="http://schemas.openxmlformats.org/officeDocument/2006/relationships/slideLayout" Target="../slideLayouts/slideLayout11.xml"/><Relationship Id="rId32" Type="http://schemas.openxmlformats.org/officeDocument/2006/relationships/tags" Target="../tags/tag3.xml"/><Relationship Id="rId53" Type="http://schemas.openxmlformats.org/officeDocument/2006/relationships/tags" Target="../tags/tag24.xml"/><Relationship Id="rId74" Type="http://schemas.openxmlformats.org/officeDocument/2006/relationships/tags" Target="../tags/tag45.xml"/><Relationship Id="rId128" Type="http://schemas.openxmlformats.org/officeDocument/2006/relationships/tags" Target="../tags/tag99.xml"/><Relationship Id="rId149" Type="http://schemas.openxmlformats.org/officeDocument/2006/relationships/tags" Target="../tags/tag120.xml"/><Relationship Id="rId5" Type="http://schemas.openxmlformats.org/officeDocument/2006/relationships/slideLayout" Target="../slideLayouts/slideLayout5.xml"/><Relationship Id="rId95" Type="http://schemas.openxmlformats.org/officeDocument/2006/relationships/tags" Target="../tags/tag66.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tags" Target="../tags/tag14.xml"/><Relationship Id="rId48" Type="http://schemas.openxmlformats.org/officeDocument/2006/relationships/tags" Target="../tags/tag19.xml"/><Relationship Id="rId64" Type="http://schemas.openxmlformats.org/officeDocument/2006/relationships/tags" Target="../tags/tag35.xml"/><Relationship Id="rId69" Type="http://schemas.openxmlformats.org/officeDocument/2006/relationships/tags" Target="../tags/tag40.xml"/><Relationship Id="rId113" Type="http://schemas.openxmlformats.org/officeDocument/2006/relationships/tags" Target="../tags/tag84.xml"/><Relationship Id="rId118" Type="http://schemas.openxmlformats.org/officeDocument/2006/relationships/tags" Target="../tags/tag89.xml"/><Relationship Id="rId134" Type="http://schemas.openxmlformats.org/officeDocument/2006/relationships/tags" Target="../tags/tag105.xml"/><Relationship Id="rId139" Type="http://schemas.openxmlformats.org/officeDocument/2006/relationships/tags" Target="../tags/tag110.xml"/><Relationship Id="rId80" Type="http://schemas.openxmlformats.org/officeDocument/2006/relationships/tags" Target="../tags/tag51.xml"/><Relationship Id="rId85" Type="http://schemas.openxmlformats.org/officeDocument/2006/relationships/tags" Target="../tags/tag56.xml"/><Relationship Id="rId150" Type="http://schemas.openxmlformats.org/officeDocument/2006/relationships/tags" Target="../tags/tag121.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tags" Target="../tags/tag4.xml"/><Relationship Id="rId38" Type="http://schemas.openxmlformats.org/officeDocument/2006/relationships/tags" Target="../tags/tag9.xml"/><Relationship Id="rId59" Type="http://schemas.openxmlformats.org/officeDocument/2006/relationships/tags" Target="../tags/tag30.xml"/><Relationship Id="rId103" Type="http://schemas.openxmlformats.org/officeDocument/2006/relationships/tags" Target="../tags/tag74.xml"/><Relationship Id="rId108" Type="http://schemas.openxmlformats.org/officeDocument/2006/relationships/tags" Target="../tags/tag79.xml"/><Relationship Id="rId124" Type="http://schemas.openxmlformats.org/officeDocument/2006/relationships/tags" Target="../tags/tag95.xml"/><Relationship Id="rId129" Type="http://schemas.openxmlformats.org/officeDocument/2006/relationships/tags" Target="../tags/tag100.xml"/><Relationship Id="rId54" Type="http://schemas.openxmlformats.org/officeDocument/2006/relationships/tags" Target="../tags/tag25.xml"/><Relationship Id="rId70" Type="http://schemas.openxmlformats.org/officeDocument/2006/relationships/tags" Target="../tags/tag41.xml"/><Relationship Id="rId75" Type="http://schemas.openxmlformats.org/officeDocument/2006/relationships/tags" Target="../tags/tag46.xml"/><Relationship Id="rId91" Type="http://schemas.openxmlformats.org/officeDocument/2006/relationships/tags" Target="../tags/tag62.xml"/><Relationship Id="rId96" Type="http://schemas.openxmlformats.org/officeDocument/2006/relationships/tags" Target="../tags/tag67.xml"/><Relationship Id="rId140" Type="http://schemas.openxmlformats.org/officeDocument/2006/relationships/tags" Target="../tags/tag111.xml"/><Relationship Id="rId145" Type="http://schemas.openxmlformats.org/officeDocument/2006/relationships/tags" Target="../tags/tag116.xml"/><Relationship Id="rId1" Type="http://schemas.openxmlformats.org/officeDocument/2006/relationships/slideLayout" Target="../slideLayouts/slideLayout1.xml"/><Relationship Id="rId6" Type="http://schemas.openxmlformats.org/officeDocument/2006/relationships/slideLayout" Target="../slideLayouts/slideLayout6.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49" Type="http://schemas.openxmlformats.org/officeDocument/2006/relationships/tags" Target="../tags/tag20.xml"/><Relationship Id="rId114" Type="http://schemas.openxmlformats.org/officeDocument/2006/relationships/tags" Target="../tags/tag85.xml"/><Relationship Id="rId119" Type="http://schemas.openxmlformats.org/officeDocument/2006/relationships/tags" Target="../tags/tag90.xml"/><Relationship Id="rId44" Type="http://schemas.openxmlformats.org/officeDocument/2006/relationships/tags" Target="../tags/tag15.xml"/><Relationship Id="rId60" Type="http://schemas.openxmlformats.org/officeDocument/2006/relationships/tags" Target="../tags/tag31.xml"/><Relationship Id="rId65" Type="http://schemas.openxmlformats.org/officeDocument/2006/relationships/tags" Target="../tags/tag36.xml"/><Relationship Id="rId81" Type="http://schemas.openxmlformats.org/officeDocument/2006/relationships/tags" Target="../tags/tag52.xml"/><Relationship Id="rId86" Type="http://schemas.openxmlformats.org/officeDocument/2006/relationships/tags" Target="../tags/tag57.xml"/><Relationship Id="rId130" Type="http://schemas.openxmlformats.org/officeDocument/2006/relationships/tags" Target="../tags/tag101.xml"/><Relationship Id="rId135" Type="http://schemas.openxmlformats.org/officeDocument/2006/relationships/tags" Target="../tags/tag106.xml"/><Relationship Id="rId151" Type="http://schemas.openxmlformats.org/officeDocument/2006/relationships/tags" Target="../tags/tag122.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tags" Target="../tags/tag10.xml"/><Relationship Id="rId109" Type="http://schemas.openxmlformats.org/officeDocument/2006/relationships/tags" Target="../tags/tag80.xml"/><Relationship Id="rId34" Type="http://schemas.openxmlformats.org/officeDocument/2006/relationships/tags" Target="../tags/tag5.xml"/><Relationship Id="rId50" Type="http://schemas.openxmlformats.org/officeDocument/2006/relationships/tags" Target="../tags/tag21.xml"/><Relationship Id="rId55" Type="http://schemas.openxmlformats.org/officeDocument/2006/relationships/tags" Target="../tags/tag26.xml"/><Relationship Id="rId76" Type="http://schemas.openxmlformats.org/officeDocument/2006/relationships/tags" Target="../tags/tag47.xml"/><Relationship Id="rId97" Type="http://schemas.openxmlformats.org/officeDocument/2006/relationships/tags" Target="../tags/tag68.xml"/><Relationship Id="rId104" Type="http://schemas.openxmlformats.org/officeDocument/2006/relationships/tags" Target="../tags/tag75.xml"/><Relationship Id="rId120" Type="http://schemas.openxmlformats.org/officeDocument/2006/relationships/tags" Target="../tags/tag91.xml"/><Relationship Id="rId125" Type="http://schemas.openxmlformats.org/officeDocument/2006/relationships/tags" Target="../tags/tag96.xml"/><Relationship Id="rId141" Type="http://schemas.openxmlformats.org/officeDocument/2006/relationships/tags" Target="../tags/tag112.xml"/><Relationship Id="rId146" Type="http://schemas.openxmlformats.org/officeDocument/2006/relationships/tags" Target="../tags/tag117.xml"/><Relationship Id="rId7" Type="http://schemas.openxmlformats.org/officeDocument/2006/relationships/slideLayout" Target="../slideLayouts/slideLayout7.xml"/><Relationship Id="rId71" Type="http://schemas.openxmlformats.org/officeDocument/2006/relationships/tags" Target="../tags/tag42.xml"/><Relationship Id="rId92" Type="http://schemas.openxmlformats.org/officeDocument/2006/relationships/tags" Target="../tags/tag63.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tags" Target="../tags/tag11.xml"/><Relationship Id="rId45" Type="http://schemas.openxmlformats.org/officeDocument/2006/relationships/tags" Target="../tags/tag16.xml"/><Relationship Id="rId66" Type="http://schemas.openxmlformats.org/officeDocument/2006/relationships/tags" Target="../tags/tag37.xml"/><Relationship Id="rId87" Type="http://schemas.openxmlformats.org/officeDocument/2006/relationships/tags" Target="../tags/tag58.xml"/><Relationship Id="rId110" Type="http://schemas.openxmlformats.org/officeDocument/2006/relationships/tags" Target="../tags/tag81.xml"/><Relationship Id="rId115" Type="http://schemas.openxmlformats.org/officeDocument/2006/relationships/tags" Target="../tags/tag86.xml"/><Relationship Id="rId131" Type="http://schemas.openxmlformats.org/officeDocument/2006/relationships/tags" Target="../tags/tag102.xml"/><Relationship Id="rId136" Type="http://schemas.openxmlformats.org/officeDocument/2006/relationships/tags" Target="../tags/tag107.xml"/><Relationship Id="rId61" Type="http://schemas.openxmlformats.org/officeDocument/2006/relationships/tags" Target="../tags/tag32.xml"/><Relationship Id="rId82" Type="http://schemas.openxmlformats.org/officeDocument/2006/relationships/tags" Target="../tags/tag53.xml"/><Relationship Id="rId152" Type="http://schemas.openxmlformats.org/officeDocument/2006/relationships/tags" Target="../tags/tag123.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theme" Target="../theme/theme1.xml"/><Relationship Id="rId35" Type="http://schemas.openxmlformats.org/officeDocument/2006/relationships/tags" Target="../tags/tag6.xml"/><Relationship Id="rId56" Type="http://schemas.openxmlformats.org/officeDocument/2006/relationships/tags" Target="../tags/tag27.xml"/><Relationship Id="rId77" Type="http://schemas.openxmlformats.org/officeDocument/2006/relationships/tags" Target="../tags/tag48.xml"/><Relationship Id="rId100" Type="http://schemas.openxmlformats.org/officeDocument/2006/relationships/tags" Target="../tags/tag71.xml"/><Relationship Id="rId105" Type="http://schemas.openxmlformats.org/officeDocument/2006/relationships/tags" Target="../tags/tag76.xml"/><Relationship Id="rId126" Type="http://schemas.openxmlformats.org/officeDocument/2006/relationships/tags" Target="../tags/tag97.xml"/><Relationship Id="rId147" Type="http://schemas.openxmlformats.org/officeDocument/2006/relationships/tags" Target="../tags/tag118.xml"/><Relationship Id="rId8" Type="http://schemas.openxmlformats.org/officeDocument/2006/relationships/slideLayout" Target="../slideLayouts/slideLayout8.xml"/><Relationship Id="rId51" Type="http://schemas.openxmlformats.org/officeDocument/2006/relationships/tags" Target="../tags/tag22.xml"/><Relationship Id="rId72" Type="http://schemas.openxmlformats.org/officeDocument/2006/relationships/tags" Target="../tags/tag43.xml"/><Relationship Id="rId93" Type="http://schemas.openxmlformats.org/officeDocument/2006/relationships/tags" Target="../tags/tag64.xml"/><Relationship Id="rId98" Type="http://schemas.openxmlformats.org/officeDocument/2006/relationships/tags" Target="../tags/tag69.xml"/><Relationship Id="rId121" Type="http://schemas.openxmlformats.org/officeDocument/2006/relationships/tags" Target="../tags/tag92.xml"/><Relationship Id="rId142" Type="http://schemas.openxmlformats.org/officeDocument/2006/relationships/tags" Target="../tags/tag113.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tags" Target="../tags/tag17.xml"/><Relationship Id="rId67" Type="http://schemas.openxmlformats.org/officeDocument/2006/relationships/tags" Target="../tags/tag38.xml"/><Relationship Id="rId116" Type="http://schemas.openxmlformats.org/officeDocument/2006/relationships/tags" Target="../tags/tag87.xml"/><Relationship Id="rId137" Type="http://schemas.openxmlformats.org/officeDocument/2006/relationships/tags" Target="../tags/tag108.xml"/><Relationship Id="rId20" Type="http://schemas.openxmlformats.org/officeDocument/2006/relationships/slideLayout" Target="../slideLayouts/slideLayout20.xml"/><Relationship Id="rId41" Type="http://schemas.openxmlformats.org/officeDocument/2006/relationships/tags" Target="../tags/tag12.xml"/><Relationship Id="rId62" Type="http://schemas.openxmlformats.org/officeDocument/2006/relationships/tags" Target="../tags/tag33.xml"/><Relationship Id="rId83" Type="http://schemas.openxmlformats.org/officeDocument/2006/relationships/tags" Target="../tags/tag54.xml"/><Relationship Id="rId88" Type="http://schemas.openxmlformats.org/officeDocument/2006/relationships/tags" Target="../tags/tag59.xml"/><Relationship Id="rId111" Type="http://schemas.openxmlformats.org/officeDocument/2006/relationships/tags" Target="../tags/tag82.xml"/><Relationship Id="rId132" Type="http://schemas.openxmlformats.org/officeDocument/2006/relationships/tags" Target="../tags/tag103.xml"/><Relationship Id="rId153" Type="http://schemas.openxmlformats.org/officeDocument/2006/relationships/tags" Target="../tags/tag124.xml"/><Relationship Id="rId15" Type="http://schemas.openxmlformats.org/officeDocument/2006/relationships/slideLayout" Target="../slideLayouts/slideLayout15.xml"/><Relationship Id="rId36" Type="http://schemas.openxmlformats.org/officeDocument/2006/relationships/tags" Target="../tags/tag7.xml"/><Relationship Id="rId57" Type="http://schemas.openxmlformats.org/officeDocument/2006/relationships/tags" Target="../tags/tag28.xml"/><Relationship Id="rId106" Type="http://schemas.openxmlformats.org/officeDocument/2006/relationships/tags" Target="../tags/tag77.xml"/><Relationship Id="rId127" Type="http://schemas.openxmlformats.org/officeDocument/2006/relationships/tags" Target="../tags/tag98.xml"/><Relationship Id="rId10" Type="http://schemas.openxmlformats.org/officeDocument/2006/relationships/slideLayout" Target="../slideLayouts/slideLayout10.xml"/><Relationship Id="rId31" Type="http://schemas.openxmlformats.org/officeDocument/2006/relationships/tags" Target="../tags/tag2.xml"/><Relationship Id="rId52" Type="http://schemas.openxmlformats.org/officeDocument/2006/relationships/tags" Target="../tags/tag23.xml"/><Relationship Id="rId73" Type="http://schemas.openxmlformats.org/officeDocument/2006/relationships/tags" Target="../tags/tag44.xml"/><Relationship Id="rId78" Type="http://schemas.openxmlformats.org/officeDocument/2006/relationships/tags" Target="../tags/tag49.xml"/><Relationship Id="rId94" Type="http://schemas.openxmlformats.org/officeDocument/2006/relationships/tags" Target="../tags/tag65.xml"/><Relationship Id="rId99" Type="http://schemas.openxmlformats.org/officeDocument/2006/relationships/tags" Target="../tags/tag70.xml"/><Relationship Id="rId101" Type="http://schemas.openxmlformats.org/officeDocument/2006/relationships/tags" Target="../tags/tag72.xml"/><Relationship Id="rId122" Type="http://schemas.openxmlformats.org/officeDocument/2006/relationships/tags" Target="../tags/tag93.xml"/><Relationship Id="rId143" Type="http://schemas.openxmlformats.org/officeDocument/2006/relationships/tags" Target="../tags/tag114.xml"/><Relationship Id="rId148" Type="http://schemas.openxmlformats.org/officeDocument/2006/relationships/tags" Target="../tags/tag119.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47" Type="http://schemas.openxmlformats.org/officeDocument/2006/relationships/tags" Target="../tags/tag18.xml"/><Relationship Id="rId68" Type="http://schemas.openxmlformats.org/officeDocument/2006/relationships/tags" Target="../tags/tag39.xml"/><Relationship Id="rId89" Type="http://schemas.openxmlformats.org/officeDocument/2006/relationships/tags" Target="../tags/tag60.xml"/><Relationship Id="rId112" Type="http://schemas.openxmlformats.org/officeDocument/2006/relationships/tags" Target="../tags/tag83.xml"/><Relationship Id="rId133" Type="http://schemas.openxmlformats.org/officeDocument/2006/relationships/tags" Target="../tags/tag104.xml"/><Relationship Id="rId16" Type="http://schemas.openxmlformats.org/officeDocument/2006/relationships/slideLayout" Target="../slideLayouts/slideLayout16.xml"/><Relationship Id="rId37" Type="http://schemas.openxmlformats.org/officeDocument/2006/relationships/tags" Target="../tags/tag8.xml"/><Relationship Id="rId58" Type="http://schemas.openxmlformats.org/officeDocument/2006/relationships/tags" Target="../tags/tag29.xml"/><Relationship Id="rId79" Type="http://schemas.openxmlformats.org/officeDocument/2006/relationships/tags" Target="../tags/tag50.xml"/><Relationship Id="rId102" Type="http://schemas.openxmlformats.org/officeDocument/2006/relationships/tags" Target="../tags/tag73.xml"/><Relationship Id="rId123" Type="http://schemas.openxmlformats.org/officeDocument/2006/relationships/tags" Target="../tags/tag94.xml"/><Relationship Id="rId144" Type="http://schemas.openxmlformats.org/officeDocument/2006/relationships/tags" Target="../tags/tag115.xml"/><Relationship Id="rId90" Type="http://schemas.openxmlformats.org/officeDocument/2006/relationships/tags" Target="../tags/tag6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Background">
            <a:extLst>
              <a:ext uri="{FF2B5EF4-FFF2-40B4-BE49-F238E27FC236}">
                <a16:creationId xmlns:a16="http://schemas.microsoft.com/office/drawing/2014/main" id="{57293E41-954C-9E9C-7DE2-32FEDBD5A1C6}"/>
              </a:ext>
            </a:extLst>
          </p:cNvPr>
          <p:cNvSpPr/>
          <p:nvPr userDrawn="1"/>
        </p:nvSpPr>
        <p:spPr bwMode="gray">
          <a:xfrm>
            <a:off x="0" y="0"/>
            <a:ext cx="12192000"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72 Brand" pitchFamily="34" charset="-128"/>
              <a:cs typeface="72 Brand" pitchFamily="34" charset="-128"/>
            </a:endParaRPr>
          </a:p>
        </p:txBody>
      </p:sp>
      <p:sp>
        <p:nvSpPr>
          <p:cNvPr id="34" name="Slide number"/>
          <p:cNvSpPr txBox="1"/>
          <p:nvPr userDrawn="1"/>
        </p:nvSpPr>
        <p:spPr bwMode="black">
          <a:xfrm>
            <a:off x="11543201" y="6536752"/>
            <a:ext cx="144232"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b="0" i="0" noProof="0" smtClean="0">
                <a:latin typeface="+mn-lt"/>
              </a:rPr>
              <a:pPr marL="0" lvl="0" indent="0" algn="r">
                <a:buNone/>
              </a:pPr>
              <a:t>‹#›</a:t>
            </a:fld>
            <a:endParaRPr lang="en-US" sz="900" b="0" i="0" noProof="0" dirty="0">
              <a:latin typeface="+mn-lt"/>
            </a:endParaRPr>
          </a:p>
        </p:txBody>
      </p:sp>
      <p:sp>
        <p:nvSpPr>
          <p:cNvPr id="12" name="Copyright Placeholder" descr="{&quot;templafy&quot;:{&quot;id&quot;:&quot;f21445e1-4d57-4230-8c60-1852f8d8b026&quot;}}">
            <a:extLst>
              <a:ext uri="{FF2B5EF4-FFF2-40B4-BE49-F238E27FC236}">
                <a16:creationId xmlns:a16="http://schemas.microsoft.com/office/drawing/2014/main" id="{539D88F9-B48F-F143-B90F-EDFB85A350E8}"/>
              </a:ext>
            </a:extLst>
          </p:cNvPr>
          <p:cNvSpPr txBox="1">
            <a:spLocks/>
          </p:cNvSpPr>
          <p:nvPr userDrawn="1"/>
        </p:nvSpPr>
        <p:spPr>
          <a:xfrm>
            <a:off x="503870" y="6536751"/>
            <a:ext cx="10152956"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b="0" i="0" dirty="0">
                <a:latin typeface="72 Brand" panose="020B0504030603020204" pitchFamily="34" charset="0"/>
              </a:rPr>
              <a:t>Public</a:t>
            </a:r>
          </a:p>
        </p:txBody>
      </p:sp>
      <p:sp>
        <p:nvSpPr>
          <p:cNvPr id="3" name="Text Placeholder"/>
          <p:cNvSpPr>
            <a:spLocks noGrp="1"/>
          </p:cNvSpPr>
          <p:nvPr userDrawn="1">
            <p:ph type="body" idx="1"/>
          </p:nvPr>
        </p:nvSpPr>
        <p:spPr bwMode="black">
          <a:xfrm>
            <a:off x="503870" y="1548560"/>
            <a:ext cx="11183564" cy="4788000"/>
          </a:xfrm>
          <a:prstGeom prst="rect">
            <a:avLst/>
          </a:prstGeom>
        </p:spPr>
        <p:txBody>
          <a:bodyPr vert="horz" lIns="0" tIns="0" rIns="0" bIns="0" rtlCol="0">
            <a:noAutofit/>
          </a:bodyPr>
          <a:lstStyle/>
          <a:p>
            <a:pPr lvl="0"/>
            <a:r>
              <a:rPr lang="en-GB" dirty="0"/>
              <a:t>Start typing to add text without a bullet point. To add a bullet point, place the cursor at the start of this line and press tab.</a:t>
            </a:r>
            <a:endParaRPr lang="en-US" noProof="0" dirty="0"/>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3870" y="504000"/>
            <a:ext cx="11183564" cy="369332"/>
          </a:xfrm>
          <a:prstGeom prst="rect">
            <a:avLst/>
          </a:prstGeom>
        </p:spPr>
        <p:txBody>
          <a:bodyPr vert="horz" wrap="square" lIns="0" tIns="0" rIns="0" bIns="0" rtlCol="0" anchor="t" anchorCtr="0">
            <a:spAutoFit/>
          </a:bodyPr>
          <a:lstStyle/>
          <a:p>
            <a:r>
              <a:rPr lang="en-US" noProof="0" dirty="0"/>
              <a:t>Insert page title (sentence case)</a:t>
            </a:r>
          </a:p>
        </p:txBody>
      </p:sp>
      <p:grpSp>
        <p:nvGrpSpPr>
          <p:cNvPr id="6" name="Harvey 3" hidden="1">
            <a:extLst>
              <a:ext uri="{FF2B5EF4-FFF2-40B4-BE49-F238E27FC236}">
                <a16:creationId xmlns:a16="http://schemas.microsoft.com/office/drawing/2014/main" id="{B3E7C216-6801-4AB8-8D95-E7D60F39B210}"/>
              </a:ext>
            </a:extLst>
          </p:cNvPr>
          <p:cNvGrpSpPr>
            <a:grpSpLocks/>
          </p:cNvGrpSpPr>
          <p:nvPr userDrawn="1">
            <p:custDataLst>
              <p:tags r:id="rId31"/>
            </p:custDataLst>
          </p:nvPr>
        </p:nvGrpSpPr>
        <p:grpSpPr>
          <a:xfrm>
            <a:off x="3937773" y="3978000"/>
            <a:ext cx="1024611" cy="1024878"/>
            <a:chOff x="0" y="0"/>
            <a:chExt cx="914400" cy="914400"/>
          </a:xfrm>
          <a:solidFill>
            <a:schemeClr val="accent1"/>
          </a:solidFill>
        </p:grpSpPr>
        <p:sp>
          <p:nvSpPr>
            <p:cNvPr id="7" name="Harvey 0/3 [0]">
              <a:extLst>
                <a:ext uri="{FF2B5EF4-FFF2-40B4-BE49-F238E27FC236}">
                  <a16:creationId xmlns:a16="http://schemas.microsoft.com/office/drawing/2014/main" id="{FC8CECD5-A3FB-4DD5-A846-DC09FDB6EB04}"/>
                </a:ext>
              </a:extLst>
            </p:cNvPr>
            <p:cNvSpPr>
              <a:spLocks noChangeAspect="1"/>
            </p:cNvSpPr>
            <p:nvPr>
              <p:custDataLst>
                <p:tags r:id="rId150"/>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8" name="Harvey 1/3 [1]">
              <a:extLst>
                <a:ext uri="{FF2B5EF4-FFF2-40B4-BE49-F238E27FC236}">
                  <a16:creationId xmlns:a16="http://schemas.microsoft.com/office/drawing/2014/main" id="{750B853B-8389-4427-AFB9-1CE880FE9BEE}"/>
                </a:ext>
              </a:extLst>
            </p:cNvPr>
            <p:cNvSpPr>
              <a:spLocks noChangeAspect="1"/>
            </p:cNvSpPr>
            <p:nvPr>
              <p:custDataLst>
                <p:tags r:id="rId151"/>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9" name="Harvey 2/3 [2]">
              <a:extLst>
                <a:ext uri="{FF2B5EF4-FFF2-40B4-BE49-F238E27FC236}">
                  <a16:creationId xmlns:a16="http://schemas.microsoft.com/office/drawing/2014/main" id="{0CA9A207-7055-4A72-8ED2-D82605C3D0C8}"/>
                </a:ext>
              </a:extLst>
            </p:cNvPr>
            <p:cNvSpPr>
              <a:spLocks noChangeAspect="1"/>
            </p:cNvSpPr>
            <p:nvPr>
              <p:custDataLst>
                <p:tags r:id="rId152"/>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10" name="Harvey 3/3 [3]">
              <a:extLst>
                <a:ext uri="{FF2B5EF4-FFF2-40B4-BE49-F238E27FC236}">
                  <a16:creationId xmlns:a16="http://schemas.microsoft.com/office/drawing/2014/main" id="{4422C816-875A-41F5-9DC0-8DBAE4C5C6CB}"/>
                </a:ext>
              </a:extLst>
            </p:cNvPr>
            <p:cNvSpPr>
              <a:spLocks noChangeAspect="1"/>
            </p:cNvSpPr>
            <p:nvPr>
              <p:custDataLst>
                <p:tags r:id="rId153"/>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grpSp>
      <p:grpSp>
        <p:nvGrpSpPr>
          <p:cNvPr id="11" name="Harvey 4" hidden="1">
            <a:extLst>
              <a:ext uri="{FF2B5EF4-FFF2-40B4-BE49-F238E27FC236}">
                <a16:creationId xmlns:a16="http://schemas.microsoft.com/office/drawing/2014/main" id="{DDC5C333-7028-4F79-8940-98DC17723588}"/>
              </a:ext>
            </a:extLst>
          </p:cNvPr>
          <p:cNvGrpSpPr>
            <a:grpSpLocks/>
          </p:cNvGrpSpPr>
          <p:nvPr userDrawn="1">
            <p:custDataLst>
              <p:tags r:id="rId32"/>
            </p:custDataLst>
          </p:nvPr>
        </p:nvGrpSpPr>
        <p:grpSpPr>
          <a:xfrm>
            <a:off x="5390102" y="3978000"/>
            <a:ext cx="1024611" cy="1024878"/>
            <a:chOff x="0" y="0"/>
            <a:chExt cx="914400" cy="914400"/>
          </a:xfrm>
          <a:solidFill>
            <a:schemeClr val="accent1"/>
          </a:solidFill>
        </p:grpSpPr>
        <p:sp>
          <p:nvSpPr>
            <p:cNvPr id="13" name="Harvey 0/4 [0]">
              <a:extLst>
                <a:ext uri="{FF2B5EF4-FFF2-40B4-BE49-F238E27FC236}">
                  <a16:creationId xmlns:a16="http://schemas.microsoft.com/office/drawing/2014/main" id="{70B331E2-39A8-4BAF-8DDD-C631B51EB56E}"/>
                </a:ext>
              </a:extLst>
            </p:cNvPr>
            <p:cNvSpPr>
              <a:spLocks noChangeAspect="1"/>
            </p:cNvSpPr>
            <p:nvPr>
              <p:custDataLst>
                <p:tags r:id="rId145"/>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14" name="Harvey 1/4 [1]">
              <a:extLst>
                <a:ext uri="{FF2B5EF4-FFF2-40B4-BE49-F238E27FC236}">
                  <a16:creationId xmlns:a16="http://schemas.microsoft.com/office/drawing/2014/main" id="{47F66FBA-2801-4875-BD13-0BF512FC3C6A}"/>
                </a:ext>
              </a:extLst>
            </p:cNvPr>
            <p:cNvSpPr>
              <a:spLocks noChangeAspect="1"/>
            </p:cNvSpPr>
            <p:nvPr>
              <p:custDataLst>
                <p:tags r:id="rId146"/>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15" name="Harvey 2/4 [2]">
              <a:extLst>
                <a:ext uri="{FF2B5EF4-FFF2-40B4-BE49-F238E27FC236}">
                  <a16:creationId xmlns:a16="http://schemas.microsoft.com/office/drawing/2014/main" id="{99673DAB-5272-45DC-B222-CA8CAA9FD2BB}"/>
                </a:ext>
              </a:extLst>
            </p:cNvPr>
            <p:cNvSpPr>
              <a:spLocks noChangeAspect="1"/>
            </p:cNvSpPr>
            <p:nvPr>
              <p:custDataLst>
                <p:tags r:id="rId147"/>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16" name="Harvey 3/4 [3]">
              <a:extLst>
                <a:ext uri="{FF2B5EF4-FFF2-40B4-BE49-F238E27FC236}">
                  <a16:creationId xmlns:a16="http://schemas.microsoft.com/office/drawing/2014/main" id="{F9B9444B-C98D-45FC-BA92-881D06827328}"/>
                </a:ext>
              </a:extLst>
            </p:cNvPr>
            <p:cNvSpPr>
              <a:spLocks noChangeAspect="1"/>
            </p:cNvSpPr>
            <p:nvPr>
              <p:custDataLst>
                <p:tags r:id="rId148"/>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17" name="Harvey 4/4 [4]">
              <a:extLst>
                <a:ext uri="{FF2B5EF4-FFF2-40B4-BE49-F238E27FC236}">
                  <a16:creationId xmlns:a16="http://schemas.microsoft.com/office/drawing/2014/main" id="{5FFB853D-F550-4F16-8269-A070A19E381C}"/>
                </a:ext>
              </a:extLst>
            </p:cNvPr>
            <p:cNvSpPr>
              <a:spLocks noChangeAspect="1"/>
            </p:cNvSpPr>
            <p:nvPr>
              <p:custDataLst>
                <p:tags r:id="rId149"/>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grpSp>
      <p:grpSp>
        <p:nvGrpSpPr>
          <p:cNvPr id="18" name="Harvey 8" hidden="1">
            <a:extLst>
              <a:ext uri="{FF2B5EF4-FFF2-40B4-BE49-F238E27FC236}">
                <a16:creationId xmlns:a16="http://schemas.microsoft.com/office/drawing/2014/main" id="{0630AB66-7B5F-41CE-A2EB-2EB4C67794AE}"/>
              </a:ext>
            </a:extLst>
          </p:cNvPr>
          <p:cNvGrpSpPr>
            <a:grpSpLocks/>
          </p:cNvGrpSpPr>
          <p:nvPr userDrawn="1">
            <p:custDataLst>
              <p:tags r:id="rId33"/>
            </p:custDataLst>
          </p:nvPr>
        </p:nvGrpSpPr>
        <p:grpSpPr>
          <a:xfrm>
            <a:off x="6842432" y="3978000"/>
            <a:ext cx="1024611" cy="1024878"/>
            <a:chOff x="0" y="0"/>
            <a:chExt cx="914400" cy="914400"/>
          </a:xfrm>
          <a:solidFill>
            <a:schemeClr val="accent1"/>
          </a:solidFill>
        </p:grpSpPr>
        <p:sp>
          <p:nvSpPr>
            <p:cNvPr id="19" name="Harvey 0/8 [0]">
              <a:extLst>
                <a:ext uri="{FF2B5EF4-FFF2-40B4-BE49-F238E27FC236}">
                  <a16:creationId xmlns:a16="http://schemas.microsoft.com/office/drawing/2014/main" id="{051D5678-1EFE-40CF-8563-B5E9EA35A271}"/>
                </a:ext>
              </a:extLst>
            </p:cNvPr>
            <p:cNvSpPr>
              <a:spLocks noChangeAspect="1"/>
            </p:cNvSpPr>
            <p:nvPr>
              <p:custDataLst>
                <p:tags r:id="rId136"/>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0" name="Harvey 1/8 [1]">
              <a:extLst>
                <a:ext uri="{FF2B5EF4-FFF2-40B4-BE49-F238E27FC236}">
                  <a16:creationId xmlns:a16="http://schemas.microsoft.com/office/drawing/2014/main" id="{E5DDEB4B-B8B3-42DA-AF30-4FD0A1770D91}"/>
                </a:ext>
              </a:extLst>
            </p:cNvPr>
            <p:cNvSpPr>
              <a:spLocks noChangeAspect="1"/>
            </p:cNvSpPr>
            <p:nvPr>
              <p:custDataLst>
                <p:tags r:id="rId137"/>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1" name="Harvey 2/8 [2]">
              <a:extLst>
                <a:ext uri="{FF2B5EF4-FFF2-40B4-BE49-F238E27FC236}">
                  <a16:creationId xmlns:a16="http://schemas.microsoft.com/office/drawing/2014/main" id="{FB9200C4-0418-4CEF-BBB8-18F997AD7CA8}"/>
                </a:ext>
              </a:extLst>
            </p:cNvPr>
            <p:cNvSpPr>
              <a:spLocks noChangeAspect="1"/>
            </p:cNvSpPr>
            <p:nvPr>
              <p:custDataLst>
                <p:tags r:id="rId138"/>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2" name="Harvey 3/8 [3]">
              <a:extLst>
                <a:ext uri="{FF2B5EF4-FFF2-40B4-BE49-F238E27FC236}">
                  <a16:creationId xmlns:a16="http://schemas.microsoft.com/office/drawing/2014/main" id="{8E4DE7E8-0809-4E2E-BE6A-E989A6AEBF62}"/>
                </a:ext>
              </a:extLst>
            </p:cNvPr>
            <p:cNvSpPr>
              <a:spLocks noChangeAspect="1"/>
            </p:cNvSpPr>
            <p:nvPr>
              <p:custDataLst>
                <p:tags r:id="rId139"/>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3" name="Harvey 4/8 [4]">
              <a:extLst>
                <a:ext uri="{FF2B5EF4-FFF2-40B4-BE49-F238E27FC236}">
                  <a16:creationId xmlns:a16="http://schemas.microsoft.com/office/drawing/2014/main" id="{F839E6A9-0DED-402B-8F4C-2176769B55CD}"/>
                </a:ext>
              </a:extLst>
            </p:cNvPr>
            <p:cNvSpPr>
              <a:spLocks noChangeAspect="1"/>
            </p:cNvSpPr>
            <p:nvPr>
              <p:custDataLst>
                <p:tags r:id="rId140"/>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4" name="Harvey 5/8 [5]">
              <a:extLst>
                <a:ext uri="{FF2B5EF4-FFF2-40B4-BE49-F238E27FC236}">
                  <a16:creationId xmlns:a16="http://schemas.microsoft.com/office/drawing/2014/main" id="{C3EE8663-AD08-4237-8344-6543EC4B688C}"/>
                </a:ext>
              </a:extLst>
            </p:cNvPr>
            <p:cNvSpPr>
              <a:spLocks noChangeAspect="1"/>
            </p:cNvSpPr>
            <p:nvPr>
              <p:custDataLst>
                <p:tags r:id="rId141"/>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5" name="Harvey 6/8 [6]">
              <a:extLst>
                <a:ext uri="{FF2B5EF4-FFF2-40B4-BE49-F238E27FC236}">
                  <a16:creationId xmlns:a16="http://schemas.microsoft.com/office/drawing/2014/main" id="{ADE6F931-D156-4E59-A3ED-0B14B5F0EF7E}"/>
                </a:ext>
              </a:extLst>
            </p:cNvPr>
            <p:cNvSpPr>
              <a:spLocks noChangeAspect="1"/>
            </p:cNvSpPr>
            <p:nvPr>
              <p:custDataLst>
                <p:tags r:id="rId142"/>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6" name="Harvey 7/8 [7]">
              <a:extLst>
                <a:ext uri="{FF2B5EF4-FFF2-40B4-BE49-F238E27FC236}">
                  <a16:creationId xmlns:a16="http://schemas.microsoft.com/office/drawing/2014/main" id="{A36821AE-2FF1-4F6E-AAF3-1BEA6AE153B8}"/>
                </a:ext>
              </a:extLst>
            </p:cNvPr>
            <p:cNvSpPr>
              <a:spLocks noChangeAspect="1"/>
            </p:cNvSpPr>
            <p:nvPr>
              <p:custDataLst>
                <p:tags r:id="rId143"/>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sp>
          <p:nvSpPr>
            <p:cNvPr id="27" name="Harvey 8/8 [8]">
              <a:extLst>
                <a:ext uri="{FF2B5EF4-FFF2-40B4-BE49-F238E27FC236}">
                  <a16:creationId xmlns:a16="http://schemas.microsoft.com/office/drawing/2014/main" id="{2D277E47-45D5-4503-8443-BED560C6560A}"/>
                </a:ext>
              </a:extLst>
            </p:cNvPr>
            <p:cNvSpPr>
              <a:spLocks noChangeAspect="1"/>
            </p:cNvSpPr>
            <p:nvPr>
              <p:custDataLst>
                <p:tags r:id="rId144"/>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b="0" i="0" dirty="0">
                <a:solidFill>
                  <a:schemeClr val="tx1"/>
                </a:solidFill>
                <a:latin typeface="72 Brand" panose="020B0504030603020204" pitchFamily="34" charset="0"/>
              </a:endParaRPr>
            </a:p>
          </p:txBody>
        </p:sp>
      </p:grpSp>
      <p:grpSp>
        <p:nvGrpSpPr>
          <p:cNvPr id="28" name="Harvey 100" hidden="1">
            <a:extLst>
              <a:ext uri="{FF2B5EF4-FFF2-40B4-BE49-F238E27FC236}">
                <a16:creationId xmlns:a16="http://schemas.microsoft.com/office/drawing/2014/main" id="{6D5D9337-395C-4FE4-97E6-E1CD47A644E9}"/>
              </a:ext>
            </a:extLst>
          </p:cNvPr>
          <p:cNvGrpSpPr/>
          <p:nvPr userDrawn="1">
            <p:custDataLst>
              <p:tags r:id="rId34"/>
            </p:custDataLst>
          </p:nvPr>
        </p:nvGrpSpPr>
        <p:grpSpPr>
          <a:xfrm>
            <a:off x="8294762" y="3978000"/>
            <a:ext cx="1024611" cy="1024878"/>
            <a:chOff x="4334905" y="3282696"/>
            <a:chExt cx="292608" cy="292608"/>
          </a:xfrm>
          <a:solidFill>
            <a:schemeClr val="accent1"/>
          </a:solidFill>
        </p:grpSpPr>
        <p:sp>
          <p:nvSpPr>
            <p:cNvPr id="29" name="Harvey 0/100 [0]">
              <a:extLst>
                <a:ext uri="{FF2B5EF4-FFF2-40B4-BE49-F238E27FC236}">
                  <a16:creationId xmlns:a16="http://schemas.microsoft.com/office/drawing/2014/main" id="{C2D4C837-2D4B-4D6B-81F8-9B001989609B}"/>
                </a:ext>
              </a:extLst>
            </p:cNvPr>
            <p:cNvSpPr>
              <a:spLocks noChangeAspect="1"/>
            </p:cNvSpPr>
            <p:nvPr>
              <p:custDataLst>
                <p:tags r:id="rId35"/>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0" name="Harvey 1/100 [1]">
              <a:extLst>
                <a:ext uri="{FF2B5EF4-FFF2-40B4-BE49-F238E27FC236}">
                  <a16:creationId xmlns:a16="http://schemas.microsoft.com/office/drawing/2014/main" id="{BACD6AAA-4A1C-46BE-B491-9A4A9C7C56F3}"/>
                </a:ext>
              </a:extLst>
            </p:cNvPr>
            <p:cNvSpPr>
              <a:spLocks noChangeAspect="1"/>
            </p:cNvSpPr>
            <p:nvPr>
              <p:custDataLst>
                <p:tags r:id="rId36"/>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1" name="Harvey 2/100 [2]">
              <a:extLst>
                <a:ext uri="{FF2B5EF4-FFF2-40B4-BE49-F238E27FC236}">
                  <a16:creationId xmlns:a16="http://schemas.microsoft.com/office/drawing/2014/main" id="{701024C3-4DEF-477C-9CFB-100E0303499E}"/>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2" name="Harvey 3/100 [3]">
              <a:extLst>
                <a:ext uri="{FF2B5EF4-FFF2-40B4-BE49-F238E27FC236}">
                  <a16:creationId xmlns:a16="http://schemas.microsoft.com/office/drawing/2014/main" id="{46A461CD-8D28-4422-AF2A-8267EFA51CAD}"/>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3" name="Harvey 4/100 [4]">
              <a:extLst>
                <a:ext uri="{FF2B5EF4-FFF2-40B4-BE49-F238E27FC236}">
                  <a16:creationId xmlns:a16="http://schemas.microsoft.com/office/drawing/2014/main" id="{0A337C3A-F021-437D-9E3D-FDE5AF266029}"/>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5" name="Harvey 5/100 [5]">
              <a:extLst>
                <a:ext uri="{FF2B5EF4-FFF2-40B4-BE49-F238E27FC236}">
                  <a16:creationId xmlns:a16="http://schemas.microsoft.com/office/drawing/2014/main" id="{BDF66AF7-3D75-4118-B7E6-241B2C41B2C9}"/>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6" name="Harvey 6/100 [6]">
              <a:extLst>
                <a:ext uri="{FF2B5EF4-FFF2-40B4-BE49-F238E27FC236}">
                  <a16:creationId xmlns:a16="http://schemas.microsoft.com/office/drawing/2014/main" id="{E74E7438-4315-4097-9BA7-F0CE3252AC14}"/>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7" name="Harvey 7/100 [7]">
              <a:extLst>
                <a:ext uri="{FF2B5EF4-FFF2-40B4-BE49-F238E27FC236}">
                  <a16:creationId xmlns:a16="http://schemas.microsoft.com/office/drawing/2014/main" id="{FEBA4E91-97BB-4DAC-B193-66FA4828DB26}"/>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8" name="Harvey 8/100 [8]">
              <a:extLst>
                <a:ext uri="{FF2B5EF4-FFF2-40B4-BE49-F238E27FC236}">
                  <a16:creationId xmlns:a16="http://schemas.microsoft.com/office/drawing/2014/main" id="{EEB85E02-177B-40CF-B926-A4423CC7C827}"/>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39" name="Harvey 9/100 [9]">
              <a:extLst>
                <a:ext uri="{FF2B5EF4-FFF2-40B4-BE49-F238E27FC236}">
                  <a16:creationId xmlns:a16="http://schemas.microsoft.com/office/drawing/2014/main" id="{C133BC7F-B0E3-404F-92D1-BB930C4F3311}"/>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0" name="Harvey 10/100 [10]">
              <a:extLst>
                <a:ext uri="{FF2B5EF4-FFF2-40B4-BE49-F238E27FC236}">
                  <a16:creationId xmlns:a16="http://schemas.microsoft.com/office/drawing/2014/main" id="{F2FB72A6-CDF7-48B3-A3B8-5A5FC061802C}"/>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1" name="Harvey 11/100 [11]">
              <a:extLst>
                <a:ext uri="{FF2B5EF4-FFF2-40B4-BE49-F238E27FC236}">
                  <a16:creationId xmlns:a16="http://schemas.microsoft.com/office/drawing/2014/main" id="{F3110C8B-1B18-4579-AB3F-0F4A0840CF38}"/>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2" name="Harvey 12/100 [12]">
              <a:extLst>
                <a:ext uri="{FF2B5EF4-FFF2-40B4-BE49-F238E27FC236}">
                  <a16:creationId xmlns:a16="http://schemas.microsoft.com/office/drawing/2014/main" id="{84A1B722-E5AC-45F7-9498-7FF502B6FA2B}"/>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3" name="Harvey 13/100 [13]">
              <a:extLst>
                <a:ext uri="{FF2B5EF4-FFF2-40B4-BE49-F238E27FC236}">
                  <a16:creationId xmlns:a16="http://schemas.microsoft.com/office/drawing/2014/main" id="{A5599F20-B957-4DF9-8B04-F2B77AAF0BDB}"/>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4" name="Harvey 14/100 [14]">
              <a:extLst>
                <a:ext uri="{FF2B5EF4-FFF2-40B4-BE49-F238E27FC236}">
                  <a16:creationId xmlns:a16="http://schemas.microsoft.com/office/drawing/2014/main" id="{F74357FC-EB3D-46C4-B56A-5007C9F4FB84}"/>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5" name="Harvey 15/100 [15]">
              <a:extLst>
                <a:ext uri="{FF2B5EF4-FFF2-40B4-BE49-F238E27FC236}">
                  <a16:creationId xmlns:a16="http://schemas.microsoft.com/office/drawing/2014/main" id="{32E8E8F3-9DBC-46F4-9700-CAF071913650}"/>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6" name="Harvey 16/100 [16]">
              <a:extLst>
                <a:ext uri="{FF2B5EF4-FFF2-40B4-BE49-F238E27FC236}">
                  <a16:creationId xmlns:a16="http://schemas.microsoft.com/office/drawing/2014/main" id="{71360883-3CF3-4439-9568-E456C60454A8}"/>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7" name="Harvey 17/100 [17]">
              <a:extLst>
                <a:ext uri="{FF2B5EF4-FFF2-40B4-BE49-F238E27FC236}">
                  <a16:creationId xmlns:a16="http://schemas.microsoft.com/office/drawing/2014/main" id="{AE88FC9E-FB95-4413-AE3E-B8BF504735B5}"/>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8" name="Harvey 18/100 [18]">
              <a:extLst>
                <a:ext uri="{FF2B5EF4-FFF2-40B4-BE49-F238E27FC236}">
                  <a16:creationId xmlns:a16="http://schemas.microsoft.com/office/drawing/2014/main" id="{62593B83-E4BE-4CE8-9B0B-25AF9B7D4254}"/>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49" name="Harvey 19/100 [19]">
              <a:extLst>
                <a:ext uri="{FF2B5EF4-FFF2-40B4-BE49-F238E27FC236}">
                  <a16:creationId xmlns:a16="http://schemas.microsoft.com/office/drawing/2014/main" id="{CD41838E-0172-403D-9B68-FD51310F5400}"/>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0" name="Harvey 20/100 [20]">
              <a:extLst>
                <a:ext uri="{FF2B5EF4-FFF2-40B4-BE49-F238E27FC236}">
                  <a16:creationId xmlns:a16="http://schemas.microsoft.com/office/drawing/2014/main" id="{EDE3F4CF-CB3E-40C2-B070-AC09F1E8FBD5}"/>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1" name="Harvey 21/100 [21]">
              <a:extLst>
                <a:ext uri="{FF2B5EF4-FFF2-40B4-BE49-F238E27FC236}">
                  <a16:creationId xmlns:a16="http://schemas.microsoft.com/office/drawing/2014/main" id="{CD8E25E7-83D2-4F78-92A7-435281704491}"/>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2" name="Harvey 22/100 [22]">
              <a:extLst>
                <a:ext uri="{FF2B5EF4-FFF2-40B4-BE49-F238E27FC236}">
                  <a16:creationId xmlns:a16="http://schemas.microsoft.com/office/drawing/2014/main" id="{C6A696FB-9EFC-47F6-9860-247C48C1FC3D}"/>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3" name="Harvey 23/100 [23]">
              <a:extLst>
                <a:ext uri="{FF2B5EF4-FFF2-40B4-BE49-F238E27FC236}">
                  <a16:creationId xmlns:a16="http://schemas.microsoft.com/office/drawing/2014/main" id="{252958D2-EE89-4FBF-BF7B-C8AFAD704413}"/>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4" name="Harvey 24/100 [24]">
              <a:extLst>
                <a:ext uri="{FF2B5EF4-FFF2-40B4-BE49-F238E27FC236}">
                  <a16:creationId xmlns:a16="http://schemas.microsoft.com/office/drawing/2014/main" id="{314E82DC-04B6-406C-9D65-1115F4D2AA22}"/>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5" name="Harvey 25/100 [25]">
              <a:extLst>
                <a:ext uri="{FF2B5EF4-FFF2-40B4-BE49-F238E27FC236}">
                  <a16:creationId xmlns:a16="http://schemas.microsoft.com/office/drawing/2014/main" id="{669D1B60-A74F-4296-8610-F3DCDDC15022}"/>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6" name="Harvey 26/100 [26]">
              <a:extLst>
                <a:ext uri="{FF2B5EF4-FFF2-40B4-BE49-F238E27FC236}">
                  <a16:creationId xmlns:a16="http://schemas.microsoft.com/office/drawing/2014/main" id="{FF6DD112-04B6-4656-AB9D-1F9950FEE2D9}"/>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7" name="Harvey 27/100 [27]">
              <a:extLst>
                <a:ext uri="{FF2B5EF4-FFF2-40B4-BE49-F238E27FC236}">
                  <a16:creationId xmlns:a16="http://schemas.microsoft.com/office/drawing/2014/main" id="{E2928B53-FC5C-427C-AE65-9286773D84B2}"/>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8" name="Harvey 28/100 [28]">
              <a:extLst>
                <a:ext uri="{FF2B5EF4-FFF2-40B4-BE49-F238E27FC236}">
                  <a16:creationId xmlns:a16="http://schemas.microsoft.com/office/drawing/2014/main" id="{D8CF4F20-8FEC-47FF-9B86-E818143B2C19}"/>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59" name="Harvey 29/100 [29]">
              <a:extLst>
                <a:ext uri="{FF2B5EF4-FFF2-40B4-BE49-F238E27FC236}">
                  <a16:creationId xmlns:a16="http://schemas.microsoft.com/office/drawing/2014/main" id="{E1AF074D-4599-4D0E-8078-66303FEBDE44}"/>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0" name="Harvey 30/100 [30]">
              <a:extLst>
                <a:ext uri="{FF2B5EF4-FFF2-40B4-BE49-F238E27FC236}">
                  <a16:creationId xmlns:a16="http://schemas.microsoft.com/office/drawing/2014/main" id="{2DF9C982-C062-4899-8A5F-20F49AD9E1B5}"/>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1" name="Harvey 31/100 [31]">
              <a:extLst>
                <a:ext uri="{FF2B5EF4-FFF2-40B4-BE49-F238E27FC236}">
                  <a16:creationId xmlns:a16="http://schemas.microsoft.com/office/drawing/2014/main" id="{E98CD797-9DD9-4143-9058-D1ABF95E7406}"/>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2" name="Harvey 32/100 [32]">
              <a:extLst>
                <a:ext uri="{FF2B5EF4-FFF2-40B4-BE49-F238E27FC236}">
                  <a16:creationId xmlns:a16="http://schemas.microsoft.com/office/drawing/2014/main" id="{39029FE4-844F-47DA-8FEF-FB68673FF10C}"/>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3" name="Harvey 33/100 [33]">
              <a:extLst>
                <a:ext uri="{FF2B5EF4-FFF2-40B4-BE49-F238E27FC236}">
                  <a16:creationId xmlns:a16="http://schemas.microsoft.com/office/drawing/2014/main" id="{B99AA4D4-9C74-447B-89EF-8FD268FF95EE}"/>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4" name="Harvey 34/100 [34]">
              <a:extLst>
                <a:ext uri="{FF2B5EF4-FFF2-40B4-BE49-F238E27FC236}">
                  <a16:creationId xmlns:a16="http://schemas.microsoft.com/office/drawing/2014/main" id="{0880CCDE-4DDE-49A8-AFB2-FDDCE314B4D3}"/>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5" name="Harvey 35/100 [35]">
              <a:extLst>
                <a:ext uri="{FF2B5EF4-FFF2-40B4-BE49-F238E27FC236}">
                  <a16:creationId xmlns:a16="http://schemas.microsoft.com/office/drawing/2014/main" id="{F37E834A-F9D8-4623-BC85-60359856CCD0}"/>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6" name="Harvey 36/100 [36]">
              <a:extLst>
                <a:ext uri="{FF2B5EF4-FFF2-40B4-BE49-F238E27FC236}">
                  <a16:creationId xmlns:a16="http://schemas.microsoft.com/office/drawing/2014/main" id="{15163940-B229-4368-B727-3714123C78AB}"/>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7" name="Harvey 37/100 [37]">
              <a:extLst>
                <a:ext uri="{FF2B5EF4-FFF2-40B4-BE49-F238E27FC236}">
                  <a16:creationId xmlns:a16="http://schemas.microsoft.com/office/drawing/2014/main" id="{64BAECDC-27C7-4333-B9D8-59DE42A1B1AA}"/>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8" name="Harvey 38/100 [38]">
              <a:extLst>
                <a:ext uri="{FF2B5EF4-FFF2-40B4-BE49-F238E27FC236}">
                  <a16:creationId xmlns:a16="http://schemas.microsoft.com/office/drawing/2014/main" id="{4F018A0A-A74A-4E47-BC47-203679D4F8C0}"/>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69" name="Harvey 39/100 [39]">
              <a:extLst>
                <a:ext uri="{FF2B5EF4-FFF2-40B4-BE49-F238E27FC236}">
                  <a16:creationId xmlns:a16="http://schemas.microsoft.com/office/drawing/2014/main" id="{ACA75957-9FDB-46A2-82EC-77103CBEAC52}"/>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0" name="Harvey 40/100 [40]">
              <a:extLst>
                <a:ext uri="{FF2B5EF4-FFF2-40B4-BE49-F238E27FC236}">
                  <a16:creationId xmlns:a16="http://schemas.microsoft.com/office/drawing/2014/main" id="{025DFA7F-A073-422A-8D20-E27D1ABE4342}"/>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1" name="Harvey 41/100 [41]">
              <a:extLst>
                <a:ext uri="{FF2B5EF4-FFF2-40B4-BE49-F238E27FC236}">
                  <a16:creationId xmlns:a16="http://schemas.microsoft.com/office/drawing/2014/main" id="{BF311CE9-A4CB-4965-8F0F-5B6811E9FB20}"/>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2" name="Harvey 42/100 [42]">
              <a:extLst>
                <a:ext uri="{FF2B5EF4-FFF2-40B4-BE49-F238E27FC236}">
                  <a16:creationId xmlns:a16="http://schemas.microsoft.com/office/drawing/2014/main" id="{1B415A3D-1E85-4E6A-8BAB-3BB56600BA4F}"/>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3" name="Harvey 43/100 [43]">
              <a:extLst>
                <a:ext uri="{FF2B5EF4-FFF2-40B4-BE49-F238E27FC236}">
                  <a16:creationId xmlns:a16="http://schemas.microsoft.com/office/drawing/2014/main" id="{7EAD6077-4487-4E7D-846D-445E65B5291C}"/>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4" name="Harvey 44/100 [44]">
              <a:extLst>
                <a:ext uri="{FF2B5EF4-FFF2-40B4-BE49-F238E27FC236}">
                  <a16:creationId xmlns:a16="http://schemas.microsoft.com/office/drawing/2014/main" id="{4B57ADAF-4A83-4CB4-8920-E2B9F994E83E}"/>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5" name="Harvey 45/100 [45]">
              <a:extLst>
                <a:ext uri="{FF2B5EF4-FFF2-40B4-BE49-F238E27FC236}">
                  <a16:creationId xmlns:a16="http://schemas.microsoft.com/office/drawing/2014/main" id="{FF3E5416-AC43-4CBB-A32A-A966ED03106F}"/>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6" name="Harvey 46/100 [46]">
              <a:extLst>
                <a:ext uri="{FF2B5EF4-FFF2-40B4-BE49-F238E27FC236}">
                  <a16:creationId xmlns:a16="http://schemas.microsoft.com/office/drawing/2014/main" id="{49AFF9C1-C19A-487C-A4C1-47DA87277C3B}"/>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7" name="Harvey 47/100 [47]">
              <a:extLst>
                <a:ext uri="{FF2B5EF4-FFF2-40B4-BE49-F238E27FC236}">
                  <a16:creationId xmlns:a16="http://schemas.microsoft.com/office/drawing/2014/main" id="{F35AEE09-D82F-438F-9D01-96C6876241F1}"/>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8" name="Harvey 48/100 [48]">
              <a:extLst>
                <a:ext uri="{FF2B5EF4-FFF2-40B4-BE49-F238E27FC236}">
                  <a16:creationId xmlns:a16="http://schemas.microsoft.com/office/drawing/2014/main" id="{4FC3325B-EEB2-4420-9715-1149CEACE9AC}"/>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79" name="Harvey 49/100 [49]">
              <a:extLst>
                <a:ext uri="{FF2B5EF4-FFF2-40B4-BE49-F238E27FC236}">
                  <a16:creationId xmlns:a16="http://schemas.microsoft.com/office/drawing/2014/main" id="{3BE00D50-8FCE-4E11-AA24-10B621732F20}"/>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0" name="Harvey 50/100 [50]">
              <a:extLst>
                <a:ext uri="{FF2B5EF4-FFF2-40B4-BE49-F238E27FC236}">
                  <a16:creationId xmlns:a16="http://schemas.microsoft.com/office/drawing/2014/main" id="{97083993-8BFD-443F-A3A3-D28EF389CE2B}"/>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1" name="Harvey 51/100 [51]">
              <a:extLst>
                <a:ext uri="{FF2B5EF4-FFF2-40B4-BE49-F238E27FC236}">
                  <a16:creationId xmlns:a16="http://schemas.microsoft.com/office/drawing/2014/main" id="{BDE38762-18E9-47FF-895E-325F5976ECAA}"/>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2" name="Harvey 52/100 [52]">
              <a:extLst>
                <a:ext uri="{FF2B5EF4-FFF2-40B4-BE49-F238E27FC236}">
                  <a16:creationId xmlns:a16="http://schemas.microsoft.com/office/drawing/2014/main" id="{785EAA21-FBCD-46DC-8430-7AB12F5A66AF}"/>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3" name="Harvey 53/100 [53]">
              <a:extLst>
                <a:ext uri="{FF2B5EF4-FFF2-40B4-BE49-F238E27FC236}">
                  <a16:creationId xmlns:a16="http://schemas.microsoft.com/office/drawing/2014/main" id="{858D54BA-F4A5-4C67-830E-E85FF6EE735D}"/>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4" name="Harvey 54/100 [54]">
              <a:extLst>
                <a:ext uri="{FF2B5EF4-FFF2-40B4-BE49-F238E27FC236}">
                  <a16:creationId xmlns:a16="http://schemas.microsoft.com/office/drawing/2014/main" id="{AC41BD7B-E1FA-4AED-B11C-E03936A672E6}"/>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5" name="Harvey 55/100 [55]">
              <a:extLst>
                <a:ext uri="{FF2B5EF4-FFF2-40B4-BE49-F238E27FC236}">
                  <a16:creationId xmlns:a16="http://schemas.microsoft.com/office/drawing/2014/main" id="{BAF901A0-5FD1-4B29-9AF9-DB8B19412429}"/>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6" name="Harvey 56/100 [56]">
              <a:extLst>
                <a:ext uri="{FF2B5EF4-FFF2-40B4-BE49-F238E27FC236}">
                  <a16:creationId xmlns:a16="http://schemas.microsoft.com/office/drawing/2014/main" id="{3EFF555D-6B7F-481F-ADC2-746953BA7F97}"/>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7" name="Harvey 57/100 [57]">
              <a:extLst>
                <a:ext uri="{FF2B5EF4-FFF2-40B4-BE49-F238E27FC236}">
                  <a16:creationId xmlns:a16="http://schemas.microsoft.com/office/drawing/2014/main" id="{A4D3BE31-8C07-4912-AB8B-8331A665C238}"/>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8" name="Harvey 58/100 [58]">
              <a:extLst>
                <a:ext uri="{FF2B5EF4-FFF2-40B4-BE49-F238E27FC236}">
                  <a16:creationId xmlns:a16="http://schemas.microsoft.com/office/drawing/2014/main" id="{E7B5A5D9-6DD2-4B0A-9557-7A7AF774103E}"/>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89" name="Harvey 59/100 [59]">
              <a:extLst>
                <a:ext uri="{FF2B5EF4-FFF2-40B4-BE49-F238E27FC236}">
                  <a16:creationId xmlns:a16="http://schemas.microsoft.com/office/drawing/2014/main" id="{88458C0E-D234-4C86-A6CC-B8CD6C445F00}"/>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0" name="Harvey 60/100 [60]">
              <a:extLst>
                <a:ext uri="{FF2B5EF4-FFF2-40B4-BE49-F238E27FC236}">
                  <a16:creationId xmlns:a16="http://schemas.microsoft.com/office/drawing/2014/main" id="{0924D2C6-D224-49FD-A4B8-312AFD605E78}"/>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1" name="Harvey 61/100 [61]">
              <a:extLst>
                <a:ext uri="{FF2B5EF4-FFF2-40B4-BE49-F238E27FC236}">
                  <a16:creationId xmlns:a16="http://schemas.microsoft.com/office/drawing/2014/main" id="{F9FB23C2-D568-49AC-B8FD-0480EB019739}"/>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2" name="Harvey 62/100 [62]">
              <a:extLst>
                <a:ext uri="{FF2B5EF4-FFF2-40B4-BE49-F238E27FC236}">
                  <a16:creationId xmlns:a16="http://schemas.microsoft.com/office/drawing/2014/main" id="{9EF3159D-F4FB-4032-BCCB-55E6ED5EEFC7}"/>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3" name="Harvey 63/100 [63]">
              <a:extLst>
                <a:ext uri="{FF2B5EF4-FFF2-40B4-BE49-F238E27FC236}">
                  <a16:creationId xmlns:a16="http://schemas.microsoft.com/office/drawing/2014/main" id="{9362C8EA-6D15-4E0C-8AE9-B1B50EB297B8}"/>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4" name="Harvey 64/100 [64]">
              <a:extLst>
                <a:ext uri="{FF2B5EF4-FFF2-40B4-BE49-F238E27FC236}">
                  <a16:creationId xmlns:a16="http://schemas.microsoft.com/office/drawing/2014/main" id="{91EB375D-1444-4BE3-A696-66272A1564CD}"/>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5" name="Harvey 65/100 [65]">
              <a:extLst>
                <a:ext uri="{FF2B5EF4-FFF2-40B4-BE49-F238E27FC236}">
                  <a16:creationId xmlns:a16="http://schemas.microsoft.com/office/drawing/2014/main" id="{9A3002B1-5D17-4BCB-9A44-B2FB4025D02F}"/>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6" name="Harvey 66/100 [66]">
              <a:extLst>
                <a:ext uri="{FF2B5EF4-FFF2-40B4-BE49-F238E27FC236}">
                  <a16:creationId xmlns:a16="http://schemas.microsoft.com/office/drawing/2014/main" id="{E5F2FDE4-04B2-4A45-A685-14E0C51883A5}"/>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7" name="Harvey 67/100 [67]">
              <a:extLst>
                <a:ext uri="{FF2B5EF4-FFF2-40B4-BE49-F238E27FC236}">
                  <a16:creationId xmlns:a16="http://schemas.microsoft.com/office/drawing/2014/main" id="{D399A169-3845-4CD5-A62C-F4586F1FAFE8}"/>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8" name="Harvey 68/100 [68]">
              <a:extLst>
                <a:ext uri="{FF2B5EF4-FFF2-40B4-BE49-F238E27FC236}">
                  <a16:creationId xmlns:a16="http://schemas.microsoft.com/office/drawing/2014/main" id="{E12F5173-9960-47F5-9A91-B043294E14CB}"/>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99" name="Harvey 69/100 [69]">
              <a:extLst>
                <a:ext uri="{FF2B5EF4-FFF2-40B4-BE49-F238E27FC236}">
                  <a16:creationId xmlns:a16="http://schemas.microsoft.com/office/drawing/2014/main" id="{DD9B9229-3D3A-4706-BEEC-04C19A30C5C3}"/>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0" name="Harvey 70/100 [70]">
              <a:extLst>
                <a:ext uri="{FF2B5EF4-FFF2-40B4-BE49-F238E27FC236}">
                  <a16:creationId xmlns:a16="http://schemas.microsoft.com/office/drawing/2014/main" id="{795A4CC8-0C08-491C-8D7F-95EC8E0E25B8}"/>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1" name="Harvey 71/100 [71]">
              <a:extLst>
                <a:ext uri="{FF2B5EF4-FFF2-40B4-BE49-F238E27FC236}">
                  <a16:creationId xmlns:a16="http://schemas.microsoft.com/office/drawing/2014/main" id="{91862A76-5FCC-4C25-9A3F-A10651AC7725}"/>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2" name="Harvey 72/100 [72]">
              <a:extLst>
                <a:ext uri="{FF2B5EF4-FFF2-40B4-BE49-F238E27FC236}">
                  <a16:creationId xmlns:a16="http://schemas.microsoft.com/office/drawing/2014/main" id="{46969644-17D9-45C9-A88A-9A88622DCE45}"/>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3" name="Harvey 73/100 [73]">
              <a:extLst>
                <a:ext uri="{FF2B5EF4-FFF2-40B4-BE49-F238E27FC236}">
                  <a16:creationId xmlns:a16="http://schemas.microsoft.com/office/drawing/2014/main" id="{F89621F9-3ABB-450D-913E-7B467F289A9B}"/>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4" name="Harvey 74/100 [74]">
              <a:extLst>
                <a:ext uri="{FF2B5EF4-FFF2-40B4-BE49-F238E27FC236}">
                  <a16:creationId xmlns:a16="http://schemas.microsoft.com/office/drawing/2014/main" id="{89EE4B1F-E703-471D-8307-BFB9EDEDB9F7}"/>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5" name="Harvey 75/100 [75]">
              <a:extLst>
                <a:ext uri="{FF2B5EF4-FFF2-40B4-BE49-F238E27FC236}">
                  <a16:creationId xmlns:a16="http://schemas.microsoft.com/office/drawing/2014/main" id="{8AB2EEA8-04AC-4B6C-8D90-28093DB647E6}"/>
                </a:ext>
              </a:extLst>
            </p:cNvPr>
            <p:cNvSpPr>
              <a:spLocks noChangeAspect="1"/>
            </p:cNvSpPr>
            <p:nvPr>
              <p:custDataLst>
                <p:tags r:id="rId110"/>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6" name="Harvey 76/100 [76]">
              <a:extLst>
                <a:ext uri="{FF2B5EF4-FFF2-40B4-BE49-F238E27FC236}">
                  <a16:creationId xmlns:a16="http://schemas.microsoft.com/office/drawing/2014/main" id="{6F4E00F2-EA6F-4809-B2FD-4CE3ABE8C480}"/>
                </a:ext>
              </a:extLst>
            </p:cNvPr>
            <p:cNvSpPr>
              <a:spLocks noChangeAspect="1"/>
            </p:cNvSpPr>
            <p:nvPr>
              <p:custDataLst>
                <p:tags r:id="rId111"/>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7" name="Harvey 77/100 [77]">
              <a:extLst>
                <a:ext uri="{FF2B5EF4-FFF2-40B4-BE49-F238E27FC236}">
                  <a16:creationId xmlns:a16="http://schemas.microsoft.com/office/drawing/2014/main" id="{CF5CA593-7B87-4492-9B35-2255514CB496}"/>
                </a:ext>
              </a:extLst>
            </p:cNvPr>
            <p:cNvSpPr>
              <a:spLocks noChangeAspect="1"/>
            </p:cNvSpPr>
            <p:nvPr>
              <p:custDataLst>
                <p:tags r:id="rId112"/>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8" name="Harvey 78/100 [78]">
              <a:extLst>
                <a:ext uri="{FF2B5EF4-FFF2-40B4-BE49-F238E27FC236}">
                  <a16:creationId xmlns:a16="http://schemas.microsoft.com/office/drawing/2014/main" id="{8C036464-458E-48D4-BAC8-84819F820C60}"/>
                </a:ext>
              </a:extLst>
            </p:cNvPr>
            <p:cNvSpPr>
              <a:spLocks noChangeAspect="1"/>
            </p:cNvSpPr>
            <p:nvPr>
              <p:custDataLst>
                <p:tags r:id="rId113"/>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09" name="Harvey 79/100 [79]">
              <a:extLst>
                <a:ext uri="{FF2B5EF4-FFF2-40B4-BE49-F238E27FC236}">
                  <a16:creationId xmlns:a16="http://schemas.microsoft.com/office/drawing/2014/main" id="{6FD5AC00-8293-447C-B728-B963DD67B1C2}"/>
                </a:ext>
              </a:extLst>
            </p:cNvPr>
            <p:cNvSpPr>
              <a:spLocks noChangeAspect="1"/>
            </p:cNvSpPr>
            <p:nvPr>
              <p:custDataLst>
                <p:tags r:id="rId114"/>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0" name="Harvey 80/100 [80]">
              <a:extLst>
                <a:ext uri="{FF2B5EF4-FFF2-40B4-BE49-F238E27FC236}">
                  <a16:creationId xmlns:a16="http://schemas.microsoft.com/office/drawing/2014/main" id="{29C0F859-BC49-430F-8C59-C0B9109E47A3}"/>
                </a:ext>
              </a:extLst>
            </p:cNvPr>
            <p:cNvSpPr>
              <a:spLocks noChangeAspect="1"/>
            </p:cNvSpPr>
            <p:nvPr>
              <p:custDataLst>
                <p:tags r:id="rId115"/>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1" name="Harvey 81/100 [81]">
              <a:extLst>
                <a:ext uri="{FF2B5EF4-FFF2-40B4-BE49-F238E27FC236}">
                  <a16:creationId xmlns:a16="http://schemas.microsoft.com/office/drawing/2014/main" id="{F78719E3-0417-4867-B70D-21538B3AC36E}"/>
                </a:ext>
              </a:extLst>
            </p:cNvPr>
            <p:cNvSpPr>
              <a:spLocks noChangeAspect="1"/>
            </p:cNvSpPr>
            <p:nvPr>
              <p:custDataLst>
                <p:tags r:id="rId116"/>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2" name="Harvey 82/100 [82]">
              <a:extLst>
                <a:ext uri="{FF2B5EF4-FFF2-40B4-BE49-F238E27FC236}">
                  <a16:creationId xmlns:a16="http://schemas.microsoft.com/office/drawing/2014/main" id="{9C5D0905-7412-4C75-BC20-E51105CA783D}"/>
                </a:ext>
              </a:extLst>
            </p:cNvPr>
            <p:cNvSpPr>
              <a:spLocks noChangeAspect="1"/>
            </p:cNvSpPr>
            <p:nvPr>
              <p:custDataLst>
                <p:tags r:id="rId117"/>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3" name="Harvey 83/100 [83]">
              <a:extLst>
                <a:ext uri="{FF2B5EF4-FFF2-40B4-BE49-F238E27FC236}">
                  <a16:creationId xmlns:a16="http://schemas.microsoft.com/office/drawing/2014/main" id="{96AA2E20-CC65-4632-B3D4-93E962B59D4C}"/>
                </a:ext>
              </a:extLst>
            </p:cNvPr>
            <p:cNvSpPr>
              <a:spLocks noChangeAspect="1"/>
            </p:cNvSpPr>
            <p:nvPr>
              <p:custDataLst>
                <p:tags r:id="rId118"/>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4" name="Harvey 84/100 [84]">
              <a:extLst>
                <a:ext uri="{FF2B5EF4-FFF2-40B4-BE49-F238E27FC236}">
                  <a16:creationId xmlns:a16="http://schemas.microsoft.com/office/drawing/2014/main" id="{9B4360A3-E0B2-48F7-B5A8-D24513748A82}"/>
                </a:ext>
              </a:extLst>
            </p:cNvPr>
            <p:cNvSpPr>
              <a:spLocks noChangeAspect="1"/>
            </p:cNvSpPr>
            <p:nvPr>
              <p:custDataLst>
                <p:tags r:id="rId119"/>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5" name="Harvey 85/100 [85]">
              <a:extLst>
                <a:ext uri="{FF2B5EF4-FFF2-40B4-BE49-F238E27FC236}">
                  <a16:creationId xmlns:a16="http://schemas.microsoft.com/office/drawing/2014/main" id="{D694B21E-EEA0-48FA-A35C-7B6570B3F861}"/>
                </a:ext>
              </a:extLst>
            </p:cNvPr>
            <p:cNvSpPr>
              <a:spLocks noChangeAspect="1"/>
            </p:cNvSpPr>
            <p:nvPr>
              <p:custDataLst>
                <p:tags r:id="rId120"/>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6" name="Harvey 86/100 [86]">
              <a:extLst>
                <a:ext uri="{FF2B5EF4-FFF2-40B4-BE49-F238E27FC236}">
                  <a16:creationId xmlns:a16="http://schemas.microsoft.com/office/drawing/2014/main" id="{85E1AF41-C21D-4514-B37E-CC830BC09C0A}"/>
                </a:ext>
              </a:extLst>
            </p:cNvPr>
            <p:cNvSpPr>
              <a:spLocks noChangeAspect="1"/>
            </p:cNvSpPr>
            <p:nvPr>
              <p:custDataLst>
                <p:tags r:id="rId121"/>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7" name="Harvey 87/100 [87]">
              <a:extLst>
                <a:ext uri="{FF2B5EF4-FFF2-40B4-BE49-F238E27FC236}">
                  <a16:creationId xmlns:a16="http://schemas.microsoft.com/office/drawing/2014/main" id="{E3948F2E-FD5F-4107-B122-9AC75FE0CD9E}"/>
                </a:ext>
              </a:extLst>
            </p:cNvPr>
            <p:cNvSpPr>
              <a:spLocks noChangeAspect="1"/>
            </p:cNvSpPr>
            <p:nvPr>
              <p:custDataLst>
                <p:tags r:id="rId122"/>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8" name="Harvey 88/100 [88]">
              <a:extLst>
                <a:ext uri="{FF2B5EF4-FFF2-40B4-BE49-F238E27FC236}">
                  <a16:creationId xmlns:a16="http://schemas.microsoft.com/office/drawing/2014/main" id="{744E57ED-019F-4A8B-A06E-9FB965FEBB23}"/>
                </a:ext>
              </a:extLst>
            </p:cNvPr>
            <p:cNvSpPr>
              <a:spLocks noChangeAspect="1"/>
            </p:cNvSpPr>
            <p:nvPr>
              <p:custDataLst>
                <p:tags r:id="rId123"/>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19" name="Harvey 89/100 [89]">
              <a:extLst>
                <a:ext uri="{FF2B5EF4-FFF2-40B4-BE49-F238E27FC236}">
                  <a16:creationId xmlns:a16="http://schemas.microsoft.com/office/drawing/2014/main" id="{5567719B-31CA-4A86-801E-E0531122E504}"/>
                </a:ext>
              </a:extLst>
            </p:cNvPr>
            <p:cNvSpPr>
              <a:spLocks noChangeAspect="1"/>
            </p:cNvSpPr>
            <p:nvPr>
              <p:custDataLst>
                <p:tags r:id="rId124"/>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0" name="Harvey 90/100 [90]">
              <a:extLst>
                <a:ext uri="{FF2B5EF4-FFF2-40B4-BE49-F238E27FC236}">
                  <a16:creationId xmlns:a16="http://schemas.microsoft.com/office/drawing/2014/main" id="{2CD4B3A1-B882-43A6-A4CA-C9FCA394B28B}"/>
                </a:ext>
              </a:extLst>
            </p:cNvPr>
            <p:cNvSpPr>
              <a:spLocks noChangeAspect="1"/>
            </p:cNvSpPr>
            <p:nvPr>
              <p:custDataLst>
                <p:tags r:id="rId125"/>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1" name="Harvey 91/100 [91]">
              <a:extLst>
                <a:ext uri="{FF2B5EF4-FFF2-40B4-BE49-F238E27FC236}">
                  <a16:creationId xmlns:a16="http://schemas.microsoft.com/office/drawing/2014/main" id="{68606D93-5175-4900-AD89-6D0710AFE75F}"/>
                </a:ext>
              </a:extLst>
            </p:cNvPr>
            <p:cNvSpPr>
              <a:spLocks noChangeAspect="1"/>
            </p:cNvSpPr>
            <p:nvPr>
              <p:custDataLst>
                <p:tags r:id="rId126"/>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2" name="Harvey 92/100 [92]">
              <a:extLst>
                <a:ext uri="{FF2B5EF4-FFF2-40B4-BE49-F238E27FC236}">
                  <a16:creationId xmlns:a16="http://schemas.microsoft.com/office/drawing/2014/main" id="{7EE30864-DDCC-4BBA-B70A-48810E224581}"/>
                </a:ext>
              </a:extLst>
            </p:cNvPr>
            <p:cNvSpPr>
              <a:spLocks noChangeAspect="1"/>
            </p:cNvSpPr>
            <p:nvPr>
              <p:custDataLst>
                <p:tags r:id="rId127"/>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3" name="Harvey 93/100 [93]">
              <a:extLst>
                <a:ext uri="{FF2B5EF4-FFF2-40B4-BE49-F238E27FC236}">
                  <a16:creationId xmlns:a16="http://schemas.microsoft.com/office/drawing/2014/main" id="{608CA488-A707-4C7A-9287-9DA9A38ED3D4}"/>
                </a:ext>
              </a:extLst>
            </p:cNvPr>
            <p:cNvSpPr>
              <a:spLocks noChangeAspect="1"/>
            </p:cNvSpPr>
            <p:nvPr>
              <p:custDataLst>
                <p:tags r:id="rId128"/>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4" name="Harvey 94/100 [94]">
              <a:extLst>
                <a:ext uri="{FF2B5EF4-FFF2-40B4-BE49-F238E27FC236}">
                  <a16:creationId xmlns:a16="http://schemas.microsoft.com/office/drawing/2014/main" id="{FE1836A9-F92A-4F07-BBB8-2274E290E952}"/>
                </a:ext>
              </a:extLst>
            </p:cNvPr>
            <p:cNvSpPr>
              <a:spLocks noChangeAspect="1"/>
            </p:cNvSpPr>
            <p:nvPr>
              <p:custDataLst>
                <p:tags r:id="rId129"/>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5" name="Harvey 95/100 [95]">
              <a:extLst>
                <a:ext uri="{FF2B5EF4-FFF2-40B4-BE49-F238E27FC236}">
                  <a16:creationId xmlns:a16="http://schemas.microsoft.com/office/drawing/2014/main" id="{3169BE73-7F99-46E3-BDA9-D9BB85BE343E}"/>
                </a:ext>
              </a:extLst>
            </p:cNvPr>
            <p:cNvSpPr>
              <a:spLocks noChangeAspect="1"/>
            </p:cNvSpPr>
            <p:nvPr>
              <p:custDataLst>
                <p:tags r:id="rId130"/>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6" name="Harvey 96/100 [96]">
              <a:extLst>
                <a:ext uri="{FF2B5EF4-FFF2-40B4-BE49-F238E27FC236}">
                  <a16:creationId xmlns:a16="http://schemas.microsoft.com/office/drawing/2014/main" id="{12E3B5ED-B1AB-4A99-BD20-FF638135BE37}"/>
                </a:ext>
              </a:extLst>
            </p:cNvPr>
            <p:cNvSpPr>
              <a:spLocks noChangeAspect="1"/>
            </p:cNvSpPr>
            <p:nvPr>
              <p:custDataLst>
                <p:tags r:id="rId131"/>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7" name="Harvey 97/100 [97]">
              <a:extLst>
                <a:ext uri="{FF2B5EF4-FFF2-40B4-BE49-F238E27FC236}">
                  <a16:creationId xmlns:a16="http://schemas.microsoft.com/office/drawing/2014/main" id="{75A7FEAD-6C4B-4F7A-BB60-3A68D96114DE}"/>
                </a:ext>
              </a:extLst>
            </p:cNvPr>
            <p:cNvSpPr>
              <a:spLocks noChangeAspect="1"/>
            </p:cNvSpPr>
            <p:nvPr>
              <p:custDataLst>
                <p:tags r:id="rId132"/>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8" name="Harvey 98/100 [98]">
              <a:extLst>
                <a:ext uri="{FF2B5EF4-FFF2-40B4-BE49-F238E27FC236}">
                  <a16:creationId xmlns:a16="http://schemas.microsoft.com/office/drawing/2014/main" id="{C4B5128E-9380-4C38-A1EB-CB12E7401609}"/>
                </a:ext>
              </a:extLst>
            </p:cNvPr>
            <p:cNvSpPr>
              <a:spLocks noChangeAspect="1"/>
            </p:cNvSpPr>
            <p:nvPr>
              <p:custDataLst>
                <p:tags r:id="rId133"/>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29" name="Harvey 99/100 [99]">
              <a:extLst>
                <a:ext uri="{FF2B5EF4-FFF2-40B4-BE49-F238E27FC236}">
                  <a16:creationId xmlns:a16="http://schemas.microsoft.com/office/drawing/2014/main" id="{50F634E4-E5B9-4DA6-9F91-8AF5B6ACF1FB}"/>
                </a:ext>
              </a:extLst>
            </p:cNvPr>
            <p:cNvSpPr>
              <a:spLocks noChangeAspect="1"/>
            </p:cNvSpPr>
            <p:nvPr>
              <p:custDataLst>
                <p:tags r:id="rId134"/>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sz="2100" b="0" i="0" dirty="0">
                <a:latin typeface="72 Brand" panose="020B0504030603020204" pitchFamily="34" charset="0"/>
              </a:endParaRPr>
            </a:p>
          </p:txBody>
        </p:sp>
        <p:sp>
          <p:nvSpPr>
            <p:cNvPr id="130" name="Harvey 100/100 [100]">
              <a:extLst>
                <a:ext uri="{FF2B5EF4-FFF2-40B4-BE49-F238E27FC236}">
                  <a16:creationId xmlns:a16="http://schemas.microsoft.com/office/drawing/2014/main" id="{94AA53CD-8233-470E-AFEE-0BCC721BFAE9}"/>
                </a:ext>
              </a:extLst>
            </p:cNvPr>
            <p:cNvSpPr>
              <a:spLocks noChangeAspect="1"/>
            </p:cNvSpPr>
            <p:nvPr>
              <p:custDataLst>
                <p:tags r:id="rId135"/>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sz="2100" b="0" i="0" dirty="0">
                <a:latin typeface="72 Brand" panose="020B0504030603020204" pitchFamily="34" charset="0"/>
              </a:endParaRPr>
            </a:p>
          </p:txBody>
        </p:sp>
      </p:grpSp>
      <p:sp>
        <p:nvSpPr>
          <p:cNvPr id="131" name="Footnote [Placeholder]" hidden="1">
            <a:extLst>
              <a:ext uri="{FF2B5EF4-FFF2-40B4-BE49-F238E27FC236}">
                <a16:creationId xmlns:a16="http://schemas.microsoft.com/office/drawing/2014/main" id="{1B41FB17-6D57-4EE1-9C4C-9C305D5D6BEC}"/>
              </a:ext>
            </a:extLst>
          </p:cNvPr>
          <p:cNvSpPr txBox="1"/>
          <p:nvPr userDrawn="1"/>
        </p:nvSpPr>
        <p:spPr>
          <a:xfrm>
            <a:off x="503107" y="5984669"/>
            <a:ext cx="10185556"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b="0" i="0" kern="0" dirty="0">
                <a:latin typeface="72 Brand" panose="020B0504030603020204" pitchFamily="34" charset="0"/>
                <a:ea typeface="72 Brand" pitchFamily="34" charset="-128"/>
                <a:cs typeface="72 Brand" pitchFamily="34" charset="-128"/>
              </a:rPr>
              <a:t>(r) Footnote</a:t>
            </a:r>
          </a:p>
        </p:txBody>
      </p:sp>
      <p:sp>
        <p:nvSpPr>
          <p:cNvPr id="133" name="Discussion [Sticker]" hidden="1">
            <a:extLst>
              <a:ext uri="{FF2B5EF4-FFF2-40B4-BE49-F238E27FC236}">
                <a16:creationId xmlns:a16="http://schemas.microsoft.com/office/drawing/2014/main" id="{7C793D27-9296-461C-878D-BA16CBD91587}"/>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ea typeface="72 Brand Medium" panose="02000000000000000000" pitchFamily="2" charset="0"/>
                <a:cs typeface="+mn-cs"/>
              </a:rPr>
              <a:t>For discussion</a:t>
            </a:r>
          </a:p>
        </p:txBody>
      </p:sp>
      <p:sp>
        <p:nvSpPr>
          <p:cNvPr id="134" name="Internal [Sticker]" hidden="1">
            <a:extLst>
              <a:ext uri="{FF2B5EF4-FFF2-40B4-BE49-F238E27FC236}">
                <a16:creationId xmlns:a16="http://schemas.microsoft.com/office/drawing/2014/main" id="{704CE42F-5A9B-4CC0-8048-99928A53C0C4}"/>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ea typeface="+mn-ea"/>
                <a:cs typeface="+mn-cs"/>
              </a:rPr>
              <a:t>Internal use only</a:t>
            </a:r>
          </a:p>
        </p:txBody>
      </p:sp>
      <p:sp>
        <p:nvSpPr>
          <p:cNvPr id="135" name="Final [Sticker]" hidden="1">
            <a:extLst>
              <a:ext uri="{FF2B5EF4-FFF2-40B4-BE49-F238E27FC236}">
                <a16:creationId xmlns:a16="http://schemas.microsoft.com/office/drawing/2014/main" id="{348603E9-9858-4213-9B5B-929AD136906A}"/>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ea typeface="+mn-ea"/>
                <a:cs typeface="+mn-cs"/>
              </a:rPr>
              <a:t>Final slide</a:t>
            </a:r>
          </a:p>
        </p:txBody>
      </p:sp>
      <p:sp>
        <p:nvSpPr>
          <p:cNvPr id="136" name="Backup [Sticker]" hidden="1">
            <a:extLst>
              <a:ext uri="{FF2B5EF4-FFF2-40B4-BE49-F238E27FC236}">
                <a16:creationId xmlns:a16="http://schemas.microsoft.com/office/drawing/2014/main" id="{7EEB833A-9AFC-4A66-8469-9D3897CE1E66}"/>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ea typeface="+mn-ea"/>
                <a:cs typeface="+mn-cs"/>
              </a:rPr>
              <a:t>Backup</a:t>
            </a:r>
          </a:p>
        </p:txBody>
      </p:sp>
      <p:sp>
        <p:nvSpPr>
          <p:cNvPr id="137" name="Update [Sticker]" hidden="1">
            <a:extLst>
              <a:ext uri="{FF2B5EF4-FFF2-40B4-BE49-F238E27FC236}">
                <a16:creationId xmlns:a16="http://schemas.microsoft.com/office/drawing/2014/main" id="{D41FF937-AB04-46EE-82EF-FCE26A919A7B}"/>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ea typeface="+mn-ea"/>
                <a:cs typeface="+mn-cs"/>
              </a:rPr>
              <a:t>Update data</a:t>
            </a:r>
          </a:p>
        </p:txBody>
      </p:sp>
      <p:sp>
        <p:nvSpPr>
          <p:cNvPr id="138" name="Dummy [Sticker]" hidden="1">
            <a:extLst>
              <a:ext uri="{FF2B5EF4-FFF2-40B4-BE49-F238E27FC236}">
                <a16:creationId xmlns:a16="http://schemas.microsoft.com/office/drawing/2014/main" id="{06C5579C-7A02-48D6-A733-4B9E6D9F1443}"/>
              </a:ext>
            </a:extLst>
          </p:cNvPr>
          <p:cNvSpPr>
            <a:spLocks/>
          </p:cNvSpPr>
          <p:nvPr userDrawn="1"/>
        </p:nvSpPr>
        <p:spPr>
          <a:xfrm>
            <a:off x="10068483" y="896921"/>
            <a:ext cx="2123517"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72 Brand" panose="020B0504030603020204" pitchFamily="34" charset="0"/>
              </a:rPr>
              <a:t>Dummy data</a:t>
            </a:r>
          </a:p>
        </p:txBody>
      </p:sp>
      <p:sp>
        <p:nvSpPr>
          <p:cNvPr id="139" name="Formatting [Comment]" hidden="1">
            <a:extLst>
              <a:ext uri="{FF2B5EF4-FFF2-40B4-BE49-F238E27FC236}">
                <a16:creationId xmlns:a16="http://schemas.microsoft.com/office/drawing/2014/main" id="{89EB4C18-DFF3-4A27-ACBB-99DCDC8961A8}"/>
              </a:ext>
            </a:extLst>
          </p:cNvPr>
          <p:cNvSpPr>
            <a:spLocks/>
          </p:cNvSpPr>
          <p:nvPr userDrawn="1"/>
        </p:nvSpPr>
        <p:spPr>
          <a:xfrm>
            <a:off x="9480875" y="1097679"/>
            <a:ext cx="2478456"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72 Brand" panose="020B0504030603020204" pitchFamily="34" charset="0"/>
              </a:rPr>
              <a:t>yyyy</a:t>
            </a: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-MM-dd </a:t>
            </a:r>
            <a:r>
              <a:rPr kumimoji="0" lang="en-US" sz="1200" b="0" i="0" u="none" strike="noStrike" kern="0" cap="none" spc="0" normalizeH="0" baseline="0" noProof="0" dirty="0" err="1">
                <a:ln>
                  <a:noFill/>
                </a:ln>
                <a:solidFill>
                  <a:srgbClr val="0A0A0A"/>
                </a:solidFill>
                <a:effectLst/>
                <a:uLnTx/>
                <a:uFillTx/>
                <a:latin typeface="72 Brand" panose="020B0504030603020204" pitchFamily="34" charset="0"/>
              </a:rPr>
              <a:t>hh:mm</a:t>
            </a: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latin typeface="72 Brand" panose="020B0504030603020204" pitchFamily="34" charset="0"/>
            </a:endParaRPr>
          </a:p>
        </p:txBody>
      </p:sp>
      <p:sp>
        <p:nvSpPr>
          <p:cNvPr id="140" name="Content [Comment]" hidden="1">
            <a:extLst>
              <a:ext uri="{FF2B5EF4-FFF2-40B4-BE49-F238E27FC236}">
                <a16:creationId xmlns:a16="http://schemas.microsoft.com/office/drawing/2014/main" id="{906252E7-98DB-45F0-8278-EB60F71B7340}"/>
              </a:ext>
            </a:extLst>
          </p:cNvPr>
          <p:cNvSpPr>
            <a:spLocks/>
          </p:cNvSpPr>
          <p:nvPr userDrawn="1"/>
        </p:nvSpPr>
        <p:spPr>
          <a:xfrm>
            <a:off x="9480875" y="1097671"/>
            <a:ext cx="2478456"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72 Brand" panose="020B0504030603020204" pitchFamily="34" charset="0"/>
              </a:rPr>
              <a:t>yyyy</a:t>
            </a: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-MM-dd </a:t>
            </a:r>
            <a:r>
              <a:rPr kumimoji="0" lang="en-US" sz="1200" b="0" i="0" u="none" strike="noStrike" kern="0" cap="none" spc="0" normalizeH="0" baseline="0" noProof="0" dirty="0" err="1">
                <a:ln>
                  <a:noFill/>
                </a:ln>
                <a:solidFill>
                  <a:srgbClr val="0A0A0A"/>
                </a:solidFill>
                <a:effectLst/>
                <a:uLnTx/>
                <a:uFillTx/>
                <a:latin typeface="72 Brand" panose="020B0504030603020204" pitchFamily="34" charset="0"/>
              </a:rPr>
              <a:t>hh:mm</a:t>
            </a:r>
            <a:r>
              <a:rPr kumimoji="0" lang="en-US" sz="1200" b="0" i="0" u="none" strike="noStrike" kern="0" cap="none" spc="0" normalizeH="0" baseline="0" noProof="0" dirty="0">
                <a:ln>
                  <a:noFill/>
                </a:ln>
                <a:solidFill>
                  <a:srgbClr val="0A0A0A"/>
                </a:solidFill>
                <a:effectLst/>
                <a:uLnTx/>
                <a:uFillTx/>
                <a:latin typeface="72 Brand" panose="020B0504030603020204" pitchFamily="34" charset="0"/>
              </a:rPr>
              <a:t>&lt;/date&gt;: </a:t>
            </a:r>
          </a:p>
        </p:txBody>
      </p:sp>
      <p:sp>
        <p:nvSpPr>
          <p:cNvPr id="141" name="Draft [Sticker]" hidden="1">
            <a:extLst>
              <a:ext uri="{FF2B5EF4-FFF2-40B4-BE49-F238E27FC236}">
                <a16:creationId xmlns:a16="http://schemas.microsoft.com/office/drawing/2014/main" id="{904633E3-6BC9-4C5E-B74A-8B9D4AE95B20}"/>
              </a:ext>
            </a:extLst>
          </p:cNvPr>
          <p:cNvSpPr/>
          <p:nvPr userDrawn="1"/>
        </p:nvSpPr>
        <p:spPr bwMode="gray">
          <a:xfrm rot="18900000">
            <a:off x="2915884" y="2819463"/>
            <a:ext cx="6360233"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0" i="0" u="none" strike="noStrike" kern="0" cap="none" spc="0" normalizeH="0" baseline="0" noProof="0" dirty="0">
                <a:ln>
                  <a:noFill/>
                </a:ln>
                <a:solidFill>
                  <a:schemeClr val="tx2"/>
                </a:solidFill>
                <a:effectLst/>
                <a:uLnTx/>
                <a:uFillTx/>
                <a:latin typeface="72 Brand" panose="020B0504030603020204" pitchFamily="34" charset="0"/>
                <a:ea typeface="72 Brand" pitchFamily="34" charset="-128"/>
                <a:cs typeface="72 Brand" pitchFamily="34" charset="-128"/>
              </a:rPr>
              <a:t>DRAFT</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3" r:id="rId1"/>
    <p:sldLayoutId id="2147483780" r:id="rId2"/>
    <p:sldLayoutId id="2147483787" r:id="rId3"/>
    <p:sldLayoutId id="2147483777" r:id="rId4"/>
    <p:sldLayoutId id="2147483788" r:id="rId5"/>
    <p:sldLayoutId id="2147483789" r:id="rId6"/>
    <p:sldLayoutId id="2147483790" r:id="rId7"/>
    <p:sldLayoutId id="2147483791" r:id="rId8"/>
    <p:sldLayoutId id="2147483792" r:id="rId9"/>
    <p:sldLayoutId id="2147483793" r:id="rId10"/>
    <p:sldLayoutId id="2147483794" r:id="rId11"/>
    <p:sldLayoutId id="2147483741" r:id="rId12"/>
    <p:sldLayoutId id="2147483765" r:id="rId13"/>
    <p:sldLayoutId id="2147483767" r:id="rId14"/>
    <p:sldLayoutId id="2147483786" r:id="rId15"/>
    <p:sldLayoutId id="2147483743" r:id="rId16"/>
    <p:sldLayoutId id="2147483774" r:id="rId17"/>
    <p:sldLayoutId id="2147483745" r:id="rId18"/>
    <p:sldLayoutId id="2147483760" r:id="rId19"/>
    <p:sldLayoutId id="2147483768" r:id="rId20"/>
    <p:sldLayoutId id="2147483769" r:id="rId21"/>
    <p:sldLayoutId id="2147483770" r:id="rId22"/>
    <p:sldLayoutId id="2147483744" r:id="rId23"/>
    <p:sldLayoutId id="2147483757" r:id="rId24"/>
    <p:sldLayoutId id="2147483771" r:id="rId25"/>
    <p:sldLayoutId id="2147483763" r:id="rId26"/>
    <p:sldLayoutId id="2147483751" r:id="rId27"/>
    <p:sldLayoutId id="2147483756" r:id="rId28"/>
    <p:sldLayoutId id="2147483740" r:id="rId29"/>
  </p:sldLayoutIdLst>
  <p:hf hdr="0" ftr="0" dt="0"/>
  <p:txStyles>
    <p:titleStyle>
      <a:lvl1pPr algn="l" defTabSz="1088558" rtl="0" eaLnBrk="1" latinLnBrk="0" hangingPunct="1">
        <a:spcBef>
          <a:spcPct val="0"/>
        </a:spcBef>
        <a:buNone/>
        <a:defRPr sz="2400" b="0" i="0" kern="1200" baseline="0">
          <a:solidFill>
            <a:schemeClr val="tx1"/>
          </a:solidFill>
          <a:latin typeface="72 Brand Medium" panose="020B0504030603020204" pitchFamily="34" charset="0"/>
          <a:ea typeface="+mj-ea"/>
          <a:cs typeface="+mj-cs"/>
        </a:defRPr>
      </a:lvl1pPr>
    </p:titleStyle>
    <p:bodyStyle>
      <a:lvl1pPr marL="0" indent="0" algn="l" defTabSz="1088558" rtl="0" eaLnBrk="1" latinLnBrk="0" hangingPunct="1">
        <a:spcBef>
          <a:spcPts val="1800"/>
        </a:spcBef>
        <a:buClrTx/>
        <a:buSzPct val="80000"/>
        <a:buFont typeface="72 Brand" panose="02000000000000000000" pitchFamily="2" charset="0"/>
        <a:buChar char="​"/>
        <a:defRPr sz="2000" b="0" i="0" kern="1200">
          <a:solidFill>
            <a:schemeClr val="tx1"/>
          </a:solidFill>
          <a:latin typeface="+mn-lt"/>
          <a:ea typeface="+mn-ea"/>
          <a:cs typeface="+mn-cs"/>
        </a:defRPr>
      </a:lvl1pPr>
      <a:lvl2pPr marL="179964" indent="-179964" algn="l" defTabSz="1088558" rtl="0" eaLnBrk="1" latinLnBrk="0" hangingPunct="1">
        <a:spcBef>
          <a:spcPts val="600"/>
        </a:spcBef>
        <a:buClr>
          <a:schemeClr val="tx1"/>
        </a:buClr>
        <a:buSzPct val="100000"/>
        <a:buFont typeface="Arial" panose="020B0604020202020204" pitchFamily="34" charset="0"/>
        <a:buChar char="•"/>
        <a:defRPr sz="1800" b="0" i="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b="0" i="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80000"/>
        <a:buFont typeface="Courier New" panose="02070309020205020404" pitchFamily="49" charset="0"/>
        <a:buChar char="o"/>
        <a:defRPr sz="1600" b="0" i="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b="0" i="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ustomXml" Target="../../customXml/item22.xml"/><Relationship Id="rId1" Type="http://schemas.openxmlformats.org/officeDocument/2006/relationships/customXml" Target="../../customXml/item1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hyperlink" Target="mailto:Ariba@abbott.com" TargetMode="External"/><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6.xml"/><Relationship Id="rId1" Type="http://schemas.openxmlformats.org/officeDocument/2006/relationships/customXml" Target="../../customXml/item20.xml"/><Relationship Id="rId5" Type="http://schemas.openxmlformats.org/officeDocument/2006/relationships/image" Target="../media/image16.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23.xml"/><Relationship Id="rId1" Type="http://schemas.openxmlformats.org/officeDocument/2006/relationships/customXml" Target="../../customXml/item13.xml"/><Relationship Id="rId5" Type="http://schemas.openxmlformats.org/officeDocument/2006/relationships/image" Target="../media/image17.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18.xml"/><Relationship Id="rId1" Type="http://schemas.openxmlformats.org/officeDocument/2006/relationships/customXml" Target="../../customXml/item9.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14.xml"/><Relationship Id="rId1" Type="http://schemas.openxmlformats.org/officeDocument/2006/relationships/customXml" Target="../../customXml/item5.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8.xml"/><Relationship Id="rId1" Type="http://schemas.openxmlformats.org/officeDocument/2006/relationships/customXml" Target="../../customXml/item1.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2.xml"/><Relationship Id="rId1" Type="http://schemas.openxmlformats.org/officeDocument/2006/relationships/customXml" Target="../../customXml/item15.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customXml" Target="../../customXml/item19.xml"/><Relationship Id="rId1" Type="http://schemas.openxmlformats.org/officeDocument/2006/relationships/customXml" Target="../../customXml/item10.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134752C8-1E80-B141-5BC9-264FD3E5257B}"/>
              </a:ext>
            </a:extLst>
          </p:cNvPr>
          <p:cNvSpPr>
            <a:spLocks noGrp="1"/>
          </p:cNvSpPr>
          <p:nvPr>
            <p:ph type="title"/>
          </p:nvPr>
        </p:nvSpPr>
        <p:spPr/>
        <p:txBody>
          <a:bodyPr/>
          <a:lstStyle/>
          <a:p>
            <a:r>
              <a:rPr lang="en-US" b="1" dirty="0"/>
              <a:t>Abbott Guidelines</a:t>
            </a:r>
            <a:br>
              <a:rPr lang="en-US" b="1" dirty="0"/>
            </a:br>
            <a:br>
              <a:rPr lang="en-US" dirty="0"/>
            </a:br>
            <a:r>
              <a:rPr lang="en-US" sz="3200" dirty="0"/>
              <a:t>Updating Remittance Address and</a:t>
            </a:r>
            <a:br>
              <a:rPr lang="en-US" sz="3200" dirty="0"/>
            </a:br>
            <a:r>
              <a:rPr lang="en-US" sz="3200" dirty="0"/>
              <a:t>Invoicing</a:t>
            </a:r>
          </a:p>
        </p:txBody>
      </p:sp>
      <p:pic>
        <p:nvPicPr>
          <p:cNvPr id="18" name="Picture Placeholder 14">
            <a:extLst>
              <a:ext uri="{FF2B5EF4-FFF2-40B4-BE49-F238E27FC236}">
                <a16:creationId xmlns:a16="http://schemas.microsoft.com/office/drawing/2014/main" id="{6D39BC90-CF11-3E9B-D0F0-AE61667F4A13}"/>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5" cstate="screen">
            <a:extLst>
              <a:ext uri="{28A0092B-C50C-407E-A947-70E740481C1C}">
                <a14:useLocalDpi xmlns:a14="http://schemas.microsoft.com/office/drawing/2010/main"/>
              </a:ext>
            </a:extLst>
          </a:blip>
          <a:srcRect t="195" b="195"/>
          <a:stretch/>
        </p:blipFill>
        <p:spPr bwMode="black">
          <a:prstGeom prst="rect">
            <a:avLst/>
          </a:prstGeom>
        </p:spPr>
      </p:pic>
      <p:pic>
        <p:nvPicPr>
          <p:cNvPr id="1026" name="Picture 2">
            <a:extLst>
              <a:ext uri="{FF2B5EF4-FFF2-40B4-BE49-F238E27FC236}">
                <a16:creationId xmlns:a16="http://schemas.microsoft.com/office/drawing/2014/main" id="{3353B401-0E66-B0BC-8A15-FECD190FC5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600" y="5738313"/>
            <a:ext cx="1962149" cy="690562"/>
          </a:xfrm>
          <a:prstGeom prst="rect">
            <a:avLst/>
          </a:prstGeom>
          <a:noFill/>
          <a:extLst>
            <a:ext uri="{909E8E84-426E-40DD-AFC4-6F175D3DCCD1}">
              <a14:hiddenFill xmlns:a14="http://schemas.microsoft.com/office/drawing/2010/main">
                <a:solidFill>
                  <a:srgbClr val="FFFFFF"/>
                </a:solidFill>
              </a14:hiddenFill>
            </a:ext>
          </a:extLst>
        </p:spPr>
      </p:pic>
    </p:spTree>
    <p:custDataLst>
      <p:custData r:id="rId1"/>
      <p:custData r:id="rId2"/>
    </p:custDataLst>
    <p:extLst>
      <p:ext uri="{BB962C8B-B14F-4D97-AF65-F5344CB8AC3E}">
        <p14:creationId xmlns:p14="http://schemas.microsoft.com/office/powerpoint/2010/main" val="331687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F270A9CF-EEE6-4A96-0E63-EA75CC2D8291}"/>
              </a:ext>
            </a:extLst>
          </p:cNvPr>
          <p:cNvPicPr>
            <a:picLocks noGrp="1" noChangeAspect="1"/>
          </p:cNvPicPr>
          <p:nvPr>
            <p:ph type="pic" sz="quarter" idx="13"/>
          </p:nvPr>
        </p:nvPicPr>
        <p:blipFill>
          <a:blip r:embed="rId2"/>
          <a:srcRect t="5730" b="5730"/>
          <a:stretch/>
        </p:blipFill>
        <p:spPr>
          <a:xfrm>
            <a:off x="6992220" y="722684"/>
            <a:ext cx="4119396" cy="3701890"/>
          </a:xfrm>
        </p:spPr>
      </p:pic>
      <p:sp>
        <p:nvSpPr>
          <p:cNvPr id="2" name="Text Placeholder 1">
            <a:extLst>
              <a:ext uri="{FF2B5EF4-FFF2-40B4-BE49-F238E27FC236}">
                <a16:creationId xmlns:a16="http://schemas.microsoft.com/office/drawing/2014/main" id="{F41A2010-4A8D-66B3-1091-AACADC0E14E6}"/>
              </a:ext>
            </a:extLst>
          </p:cNvPr>
          <p:cNvSpPr>
            <a:spLocks noGrp="1"/>
          </p:cNvSpPr>
          <p:nvPr>
            <p:ph type="body" sz="quarter" idx="10"/>
          </p:nvPr>
        </p:nvSpPr>
        <p:spPr>
          <a:xfrm>
            <a:off x="590547" y="2839480"/>
            <a:ext cx="4993417" cy="2876574"/>
          </a:xfrm>
        </p:spPr>
        <p:txBody>
          <a:bodyPr/>
          <a:lstStyle/>
          <a:p>
            <a:pPr algn="l">
              <a:buFont typeface="+mj-lt"/>
              <a:buAutoNum type="arabicPeriod"/>
            </a:pPr>
            <a:r>
              <a:rPr lang="en-IE" sz="1800" dirty="0">
                <a:solidFill>
                  <a:srgbClr val="000000"/>
                </a:solidFill>
                <a:latin typeface="72" panose="020B0503030000000003" pitchFamily="34" charset="0"/>
              </a:rPr>
              <a:t>Sign in to your SAP Business Network account.</a:t>
            </a:r>
          </a:p>
          <a:p>
            <a:pPr algn="l">
              <a:buFont typeface="+mj-lt"/>
              <a:buAutoNum type="arabicPeriod"/>
            </a:pPr>
            <a:r>
              <a:rPr lang="en-IE" sz="1800" dirty="0">
                <a:solidFill>
                  <a:srgbClr val="000000"/>
                </a:solidFill>
                <a:latin typeface="72" panose="020B0503030000000003" pitchFamily="34" charset="0"/>
              </a:rPr>
              <a:t>In the upper-right corner of the application, click </a:t>
            </a:r>
            <a:r>
              <a:rPr lang="en-IE" sz="1800" b="1" dirty="0">
                <a:solidFill>
                  <a:srgbClr val="000000"/>
                </a:solidFill>
                <a:latin typeface="72" panose="020B0503030000000003" pitchFamily="34" charset="0"/>
              </a:rPr>
              <a:t>[user initials]</a:t>
            </a:r>
            <a:r>
              <a:rPr lang="en-IE" sz="1800" dirty="0">
                <a:solidFill>
                  <a:srgbClr val="000000"/>
                </a:solidFill>
                <a:latin typeface="72" panose="020B0503030000000003" pitchFamily="34" charset="0"/>
              </a:rPr>
              <a:t> &gt; </a:t>
            </a:r>
            <a:r>
              <a:rPr lang="en-IE" sz="1800" b="1" dirty="0">
                <a:solidFill>
                  <a:srgbClr val="000000"/>
                </a:solidFill>
                <a:latin typeface="72" panose="020B0503030000000003" pitchFamily="34" charset="0"/>
              </a:rPr>
              <a:t>Settings</a:t>
            </a:r>
            <a:r>
              <a:rPr lang="en-IE" sz="1800" dirty="0">
                <a:solidFill>
                  <a:srgbClr val="000000"/>
                </a:solidFill>
                <a:latin typeface="72" panose="020B0503030000000003" pitchFamily="34" charset="0"/>
              </a:rPr>
              <a:t>.</a:t>
            </a:r>
          </a:p>
          <a:p>
            <a:pPr>
              <a:buFont typeface="+mj-lt"/>
              <a:buAutoNum type="arabicPeriod"/>
            </a:pPr>
            <a:r>
              <a:rPr lang="en-IE" sz="1800" dirty="0">
                <a:solidFill>
                  <a:srgbClr val="000000"/>
                </a:solidFill>
                <a:latin typeface="72" panose="020B0503030000000003" pitchFamily="34" charset="0"/>
              </a:rPr>
              <a:t>Click </a:t>
            </a:r>
            <a:r>
              <a:rPr lang="en-IE" sz="1800" b="1" dirty="0">
                <a:solidFill>
                  <a:srgbClr val="000000"/>
                </a:solidFill>
                <a:latin typeface="72" panose="020B0503030000000003" pitchFamily="34" charset="0"/>
              </a:rPr>
              <a:t>Remittances</a:t>
            </a:r>
            <a:r>
              <a:rPr lang="en-IE" sz="1800" dirty="0">
                <a:solidFill>
                  <a:srgbClr val="000000"/>
                </a:solidFill>
                <a:latin typeface="72" panose="020B0503030000000003" pitchFamily="34" charset="0"/>
              </a:rPr>
              <a:t>.</a:t>
            </a:r>
          </a:p>
          <a:p>
            <a:pPr>
              <a:buFont typeface="+mj-lt"/>
              <a:buAutoNum type="arabicPeriod"/>
            </a:pPr>
            <a:r>
              <a:rPr lang="en-IE" sz="1800" dirty="0">
                <a:solidFill>
                  <a:srgbClr val="000000"/>
                </a:solidFill>
                <a:latin typeface="72" panose="020B0503030000000003" pitchFamily="34" charset="0"/>
              </a:rPr>
              <a:t>In the </a:t>
            </a:r>
            <a:r>
              <a:rPr lang="en-IE" sz="1800" b="1" dirty="0">
                <a:solidFill>
                  <a:srgbClr val="000000"/>
                </a:solidFill>
                <a:latin typeface="72" panose="020B0503030000000003" pitchFamily="34" charset="0"/>
              </a:rPr>
              <a:t>EFT/Check Remittance</a:t>
            </a:r>
            <a:r>
              <a:rPr lang="en-IE" sz="1800" dirty="0">
                <a:solidFill>
                  <a:srgbClr val="000000"/>
                </a:solidFill>
                <a:latin typeface="72" panose="020B0503030000000003" pitchFamily="34" charset="0"/>
              </a:rPr>
              <a:t> section, click </a:t>
            </a:r>
            <a:r>
              <a:rPr lang="en-IE" sz="1800" b="1" dirty="0">
                <a:solidFill>
                  <a:srgbClr val="000000"/>
                </a:solidFill>
                <a:latin typeface="72" panose="020B0503030000000003" pitchFamily="34" charset="0"/>
              </a:rPr>
              <a:t>Create</a:t>
            </a:r>
            <a:r>
              <a:rPr lang="en-IE" sz="1800" dirty="0">
                <a:solidFill>
                  <a:srgbClr val="000000"/>
                </a:solidFill>
                <a:latin typeface="72" panose="020B0503030000000003" pitchFamily="34" charset="0"/>
              </a:rPr>
              <a:t> to create a new remittance address. To edit an existing remittance address, select it from the list and click </a:t>
            </a:r>
            <a:r>
              <a:rPr lang="en-IE" sz="1800" b="1" dirty="0">
                <a:solidFill>
                  <a:srgbClr val="000000"/>
                </a:solidFill>
                <a:latin typeface="72" panose="020B0503030000000003" pitchFamily="34" charset="0"/>
              </a:rPr>
              <a:t>Edit</a:t>
            </a:r>
            <a:endParaRPr lang="en-IE" sz="1800" dirty="0">
              <a:solidFill>
                <a:srgbClr val="000000"/>
              </a:solidFill>
              <a:latin typeface="72" panose="020B0503030000000003" pitchFamily="34" charset="0"/>
            </a:endParaRPr>
          </a:p>
          <a:p>
            <a:pPr>
              <a:buFont typeface="+mj-lt"/>
              <a:buAutoNum type="arabicPeriod"/>
            </a:pPr>
            <a:endParaRPr lang="en-IE" sz="1800" dirty="0">
              <a:solidFill>
                <a:srgbClr val="000000"/>
              </a:solidFill>
              <a:latin typeface="72" panose="020B0503030000000003" pitchFamily="34" charset="0"/>
            </a:endParaRPr>
          </a:p>
          <a:p>
            <a:pPr algn="l">
              <a:buFont typeface="+mj-lt"/>
              <a:buAutoNum type="arabicPeriod"/>
            </a:pPr>
            <a:endParaRPr lang="en-IE" sz="1800" dirty="0">
              <a:solidFill>
                <a:srgbClr val="000000"/>
              </a:solidFill>
              <a:latin typeface="72" panose="020B0503030000000003" pitchFamily="34" charset="0"/>
            </a:endParaRPr>
          </a:p>
          <a:p>
            <a:endParaRPr lang="en-IE" dirty="0"/>
          </a:p>
        </p:txBody>
      </p:sp>
      <p:sp>
        <p:nvSpPr>
          <p:cNvPr id="3" name="Title 2">
            <a:extLst>
              <a:ext uri="{FF2B5EF4-FFF2-40B4-BE49-F238E27FC236}">
                <a16:creationId xmlns:a16="http://schemas.microsoft.com/office/drawing/2014/main" id="{99E8006B-D5B9-5196-71F1-F8EE1FB49962}"/>
              </a:ext>
            </a:extLst>
          </p:cNvPr>
          <p:cNvSpPr>
            <a:spLocks noGrp="1"/>
          </p:cNvSpPr>
          <p:nvPr>
            <p:ph type="title"/>
          </p:nvPr>
        </p:nvSpPr>
        <p:spPr>
          <a:xfrm>
            <a:off x="502413" y="206545"/>
            <a:ext cx="7273908" cy="369332"/>
          </a:xfrm>
        </p:spPr>
        <p:txBody>
          <a:bodyPr/>
          <a:lstStyle/>
          <a:p>
            <a:r>
              <a:rPr lang="en-US" b="1" dirty="0">
                <a:effectLst/>
                <a:latin typeface="Calibri" panose="020F0502020204030204" pitchFamily="34" charset="0"/>
                <a:ea typeface="Times New Roman" panose="02020603050405020304" pitchFamily="18" charset="0"/>
              </a:rPr>
              <a:t>Add or change your Remit to address in your Ariba Portal </a:t>
            </a:r>
            <a:endParaRPr lang="en-IE" dirty="0"/>
          </a:p>
        </p:txBody>
      </p:sp>
      <p:pic>
        <p:nvPicPr>
          <p:cNvPr id="10" name="Picture 9">
            <a:extLst>
              <a:ext uri="{FF2B5EF4-FFF2-40B4-BE49-F238E27FC236}">
                <a16:creationId xmlns:a16="http://schemas.microsoft.com/office/drawing/2014/main" id="{63CCDDE3-58FF-C223-9D77-E7C2640B0414}"/>
              </a:ext>
            </a:extLst>
          </p:cNvPr>
          <p:cNvPicPr>
            <a:picLocks noChangeAspect="1"/>
          </p:cNvPicPr>
          <p:nvPr/>
        </p:nvPicPr>
        <p:blipFill>
          <a:blip r:embed="rId3"/>
          <a:stretch>
            <a:fillRect/>
          </a:stretch>
        </p:blipFill>
        <p:spPr>
          <a:xfrm>
            <a:off x="5583965" y="4424574"/>
            <a:ext cx="5527651" cy="2335674"/>
          </a:xfrm>
          <a:prstGeom prst="rect">
            <a:avLst/>
          </a:prstGeom>
        </p:spPr>
      </p:pic>
      <p:sp>
        <p:nvSpPr>
          <p:cNvPr id="4" name="TextBox 3">
            <a:extLst>
              <a:ext uri="{FF2B5EF4-FFF2-40B4-BE49-F238E27FC236}">
                <a16:creationId xmlns:a16="http://schemas.microsoft.com/office/drawing/2014/main" id="{E741D86A-C19F-BBE2-AC29-F0E7AC810923}"/>
              </a:ext>
            </a:extLst>
          </p:cNvPr>
          <p:cNvSpPr txBox="1"/>
          <p:nvPr/>
        </p:nvSpPr>
        <p:spPr>
          <a:xfrm>
            <a:off x="502414" y="1148535"/>
            <a:ext cx="6194255" cy="1661993"/>
          </a:xfrm>
          <a:prstGeom prst="rect">
            <a:avLst/>
          </a:prstGeom>
          <a:noFill/>
        </p:spPr>
        <p:txBody>
          <a:bodyPr wrap="square" lIns="0" tIns="0" rIns="0" bIns="0" rtlCol="0">
            <a:spAutoFit/>
          </a:bodyPr>
          <a:lstStyle/>
          <a:p>
            <a:pPr algn="l" fontAlgn="base">
              <a:spcBef>
                <a:spcPct val="50000"/>
              </a:spcBef>
              <a:spcAft>
                <a:spcPct val="0"/>
              </a:spcAft>
              <a:buClr>
                <a:schemeClr val="tx1"/>
              </a:buClr>
              <a:buSzPct val="100000"/>
            </a:pPr>
            <a:r>
              <a:rPr lang="en-US" sz="1800" b="1" dirty="0">
                <a:latin typeface="Calibri" panose="020F0502020204030204" pitchFamily="34" charset="0"/>
                <a:ea typeface="Times New Roman" panose="02020603050405020304" pitchFamily="18" charset="0"/>
              </a:rPr>
              <a:t>It’s very important that your remit to address in your invoice, is the same one you have on your PO, or was previously sent to us via form in your Abbott registration questionnaire – in case you have several remit to address. Any mismatches will lead to invoice rejection – </a:t>
            </a:r>
            <a:r>
              <a:rPr lang="en-US" sz="1800" dirty="0">
                <a:latin typeface="Calibri" panose="020F0502020204030204" pitchFamily="34" charset="0"/>
                <a:ea typeface="Times New Roman" panose="02020603050405020304" pitchFamily="18" charset="0"/>
              </a:rPr>
              <a:t>Please follow the instructions below if the address on the invoice is not matching the PO.  </a:t>
            </a:r>
            <a:endParaRPr lang="en-IE" sz="1800" kern="0" dirty="0" err="1">
              <a:latin typeface="72 Brand" panose="020B0504030603020204" pitchFamily="34" charset="0"/>
              <a:ea typeface="72 Brand" pitchFamily="34" charset="-128"/>
              <a:cs typeface="72 Brand" pitchFamily="34" charset="-128"/>
            </a:endParaRPr>
          </a:p>
        </p:txBody>
      </p:sp>
    </p:spTree>
    <p:extLst>
      <p:ext uri="{BB962C8B-B14F-4D97-AF65-F5344CB8AC3E}">
        <p14:creationId xmlns:p14="http://schemas.microsoft.com/office/powerpoint/2010/main" val="3430009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9461A3F-CD53-0EC1-FB46-D2AFFDB1BEEF}"/>
              </a:ext>
            </a:extLst>
          </p:cNvPr>
          <p:cNvSpPr>
            <a:spLocks noGrp="1"/>
          </p:cNvSpPr>
          <p:nvPr>
            <p:ph type="title" idx="4294967295"/>
          </p:nvPr>
        </p:nvSpPr>
        <p:spPr>
          <a:xfrm>
            <a:off x="266269" y="288616"/>
            <a:ext cx="11187113" cy="923330"/>
          </a:xfrm>
        </p:spPr>
        <p:txBody>
          <a:bodyPr/>
          <a:lstStyle/>
          <a:p>
            <a:r>
              <a:rPr lang="en-US" sz="1800" b="1">
                <a:latin typeface="Calibri" panose="020F0502020204030204" pitchFamily="34" charset="0"/>
                <a:ea typeface="Times New Roman" panose="02020603050405020304" pitchFamily="18" charset="0"/>
              </a:rPr>
              <a:t>Add or change your Remit to address in your Ariba Portal</a:t>
            </a:r>
            <a:br>
              <a:rPr lang="en-IE" sz="1800" dirty="0">
                <a:latin typeface="Calibri" panose="020F0502020204030204" pitchFamily="34" charset="0"/>
                <a:ea typeface="Calibri" panose="020F0502020204030204" pitchFamily="34" charset="0"/>
              </a:rPr>
            </a:br>
            <a:br>
              <a:rPr lang="en-IE" sz="1800" dirty="0">
                <a:latin typeface="Calibri" panose="020F0502020204030204" pitchFamily="34" charset="0"/>
                <a:ea typeface="Calibri" panose="020F0502020204030204" pitchFamily="34" charset="0"/>
              </a:rPr>
            </a:br>
            <a:endParaRPr lang="en-IE" dirty="0"/>
          </a:p>
        </p:txBody>
      </p:sp>
      <p:pic>
        <p:nvPicPr>
          <p:cNvPr id="15" name="Picture 14">
            <a:extLst>
              <a:ext uri="{FF2B5EF4-FFF2-40B4-BE49-F238E27FC236}">
                <a16:creationId xmlns:a16="http://schemas.microsoft.com/office/drawing/2014/main" id="{CE33DF59-973C-6FED-928B-81179875334B}"/>
              </a:ext>
            </a:extLst>
          </p:cNvPr>
          <p:cNvPicPr>
            <a:picLocks noChangeAspect="1"/>
          </p:cNvPicPr>
          <p:nvPr/>
        </p:nvPicPr>
        <p:blipFill>
          <a:blip r:embed="rId2"/>
          <a:stretch>
            <a:fillRect/>
          </a:stretch>
        </p:blipFill>
        <p:spPr>
          <a:xfrm>
            <a:off x="673965" y="1038686"/>
            <a:ext cx="8410726" cy="4729019"/>
          </a:xfrm>
          <a:prstGeom prst="rect">
            <a:avLst/>
          </a:prstGeom>
        </p:spPr>
      </p:pic>
      <p:cxnSp>
        <p:nvCxnSpPr>
          <p:cNvPr id="17" name="Straight Arrow Connector 16">
            <a:extLst>
              <a:ext uri="{FF2B5EF4-FFF2-40B4-BE49-F238E27FC236}">
                <a16:creationId xmlns:a16="http://schemas.microsoft.com/office/drawing/2014/main" id="{03E175D8-AF48-7C56-C7DA-3577ACCC57BB}"/>
              </a:ext>
            </a:extLst>
          </p:cNvPr>
          <p:cNvCxnSpPr>
            <a:cxnSpLocks/>
          </p:cNvCxnSpPr>
          <p:nvPr/>
        </p:nvCxnSpPr>
        <p:spPr>
          <a:xfrm flipH="1">
            <a:off x="5106122" y="4211782"/>
            <a:ext cx="2475346" cy="0"/>
          </a:xfrm>
          <a:prstGeom prst="straightConnector1">
            <a:avLst/>
          </a:prstGeom>
          <a:ln w="25400">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075B9F4-3FBF-F683-9C3E-A7B698EFCF73}"/>
              </a:ext>
            </a:extLst>
          </p:cNvPr>
          <p:cNvSpPr txBox="1"/>
          <p:nvPr/>
        </p:nvSpPr>
        <p:spPr>
          <a:xfrm>
            <a:off x="7581468" y="3992635"/>
            <a:ext cx="4091710" cy="430887"/>
          </a:xfrm>
          <a:prstGeom prst="rect">
            <a:avLst/>
          </a:prstGeom>
          <a:noFill/>
          <a:ln>
            <a:solidFill>
              <a:schemeClr val="tx1"/>
            </a:solidFill>
          </a:ln>
        </p:spPr>
        <p:txBody>
          <a:bodyPr wrap="square" lIns="0" tIns="0" rIns="0" bIns="0" rtlCol="0">
            <a:spAutoFit/>
          </a:bodyPr>
          <a:lstStyle/>
          <a:p>
            <a:pPr algn="l" fontAlgn="base">
              <a:spcBef>
                <a:spcPct val="50000"/>
              </a:spcBef>
              <a:spcAft>
                <a:spcPct val="0"/>
              </a:spcAft>
              <a:buClr>
                <a:schemeClr val="tx1"/>
              </a:buClr>
              <a:buSzPct val="100000"/>
            </a:pPr>
            <a:r>
              <a:rPr lang="en-IE" sz="1400" kern="0" dirty="0">
                <a:solidFill>
                  <a:srgbClr val="FF0000"/>
                </a:solidFill>
                <a:latin typeface="72 Brand" panose="020B0504030603020204" pitchFamily="34" charset="0"/>
                <a:ea typeface="72 Brand" pitchFamily="34" charset="-128"/>
                <a:cs typeface="72 Brand" pitchFamily="34" charset="-128"/>
              </a:rPr>
              <a:t>Do not Select any contact – keep it always as “Select Contact”</a:t>
            </a:r>
          </a:p>
        </p:txBody>
      </p:sp>
      <p:cxnSp>
        <p:nvCxnSpPr>
          <p:cNvPr id="21" name="Straight Arrow Connector 20">
            <a:extLst>
              <a:ext uri="{FF2B5EF4-FFF2-40B4-BE49-F238E27FC236}">
                <a16:creationId xmlns:a16="http://schemas.microsoft.com/office/drawing/2014/main" id="{26FCC461-F951-CC83-F0DD-40672765585B}"/>
              </a:ext>
            </a:extLst>
          </p:cNvPr>
          <p:cNvCxnSpPr>
            <a:cxnSpLocks/>
          </p:cNvCxnSpPr>
          <p:nvPr/>
        </p:nvCxnSpPr>
        <p:spPr>
          <a:xfrm flipV="1">
            <a:off x="3886921" y="5511801"/>
            <a:ext cx="1559792" cy="445653"/>
          </a:xfrm>
          <a:prstGeom prst="straightConnector1">
            <a:avLst/>
          </a:prstGeom>
          <a:ln w="25400">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3ED0756C-394E-6E67-2124-1B6C8BF3794E}"/>
              </a:ext>
            </a:extLst>
          </p:cNvPr>
          <p:cNvSpPr txBox="1"/>
          <p:nvPr/>
        </p:nvSpPr>
        <p:spPr>
          <a:xfrm>
            <a:off x="1209963" y="5957453"/>
            <a:ext cx="2861687" cy="646331"/>
          </a:xfrm>
          <a:prstGeom prst="rect">
            <a:avLst/>
          </a:prstGeom>
          <a:noFill/>
          <a:ln>
            <a:solidFill>
              <a:schemeClr val="tx1"/>
            </a:solidFill>
          </a:ln>
        </p:spPr>
        <p:txBody>
          <a:bodyPr wrap="square" lIns="0" tIns="0" rIns="0" bIns="0" rtlCol="0">
            <a:spAutoFit/>
          </a:bodyPr>
          <a:lstStyle/>
          <a:p>
            <a:pPr algn="l" fontAlgn="base">
              <a:spcBef>
                <a:spcPct val="50000"/>
              </a:spcBef>
              <a:spcAft>
                <a:spcPct val="0"/>
              </a:spcAft>
              <a:buClr>
                <a:schemeClr val="tx1"/>
              </a:buClr>
              <a:buSzPct val="100000"/>
            </a:pPr>
            <a:r>
              <a:rPr lang="en-IE" sz="1400" kern="0" dirty="0">
                <a:solidFill>
                  <a:srgbClr val="FF0000"/>
                </a:solidFill>
                <a:latin typeface="72 Brand" panose="020B0504030603020204" pitchFamily="34" charset="0"/>
                <a:ea typeface="72 Brand" pitchFamily="34" charset="-128"/>
                <a:cs typeface="72 Brand" pitchFamily="34" charset="-128"/>
              </a:rPr>
              <a:t>Enter Remittance ID provided by Abbott if you have more than one Remit to Address</a:t>
            </a:r>
          </a:p>
        </p:txBody>
      </p:sp>
      <p:cxnSp>
        <p:nvCxnSpPr>
          <p:cNvPr id="2" name="Straight Arrow Connector 1">
            <a:extLst>
              <a:ext uri="{FF2B5EF4-FFF2-40B4-BE49-F238E27FC236}">
                <a16:creationId xmlns:a16="http://schemas.microsoft.com/office/drawing/2014/main" id="{23672575-C759-9615-10E9-8810283CDD8D}"/>
              </a:ext>
            </a:extLst>
          </p:cNvPr>
          <p:cNvCxnSpPr>
            <a:cxnSpLocks/>
          </p:cNvCxnSpPr>
          <p:nvPr/>
        </p:nvCxnSpPr>
        <p:spPr>
          <a:xfrm>
            <a:off x="1538414" y="4451927"/>
            <a:ext cx="0" cy="904734"/>
          </a:xfrm>
          <a:prstGeom prst="straightConnector1">
            <a:avLst/>
          </a:prstGeom>
          <a:ln w="25400">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6B833E7-9C95-D0C8-97D9-9ECF0920A083}"/>
              </a:ext>
            </a:extLst>
          </p:cNvPr>
          <p:cNvSpPr txBox="1"/>
          <p:nvPr/>
        </p:nvSpPr>
        <p:spPr>
          <a:xfrm>
            <a:off x="711056" y="3780896"/>
            <a:ext cx="2861687" cy="646331"/>
          </a:xfrm>
          <a:prstGeom prst="rect">
            <a:avLst/>
          </a:prstGeom>
          <a:noFill/>
          <a:ln>
            <a:solidFill>
              <a:schemeClr val="tx1"/>
            </a:solidFill>
          </a:ln>
        </p:spPr>
        <p:txBody>
          <a:bodyPr wrap="square" lIns="0" tIns="0" rIns="0" bIns="0" rtlCol="0">
            <a:spAutoFit/>
          </a:bodyPr>
          <a:lstStyle/>
          <a:p>
            <a:pPr algn="l" fontAlgn="base">
              <a:spcBef>
                <a:spcPct val="50000"/>
              </a:spcBef>
              <a:spcAft>
                <a:spcPct val="0"/>
              </a:spcAft>
              <a:buClr>
                <a:schemeClr val="tx1"/>
              </a:buClr>
              <a:buSzPct val="100000"/>
            </a:pPr>
            <a:r>
              <a:rPr lang="en-IE" sz="1400" kern="0" dirty="0">
                <a:solidFill>
                  <a:srgbClr val="FF0000"/>
                </a:solidFill>
                <a:latin typeface="72 Brand" panose="020B0504030603020204" pitchFamily="34" charset="0"/>
                <a:ea typeface="72 Brand" pitchFamily="34" charset="-128"/>
                <a:cs typeface="72 Brand" pitchFamily="34" charset="-128"/>
              </a:rPr>
              <a:t>If Abbott is not listed as your customer, please contact </a:t>
            </a:r>
            <a:r>
              <a:rPr lang="en-IE" sz="1400" kern="0" dirty="0">
                <a:solidFill>
                  <a:srgbClr val="FF0000"/>
                </a:solidFill>
                <a:latin typeface="72 Brand" panose="020B0504030603020204" pitchFamily="34" charset="0"/>
                <a:ea typeface="72 Brand" pitchFamily="34" charset="-128"/>
                <a:cs typeface="72 Brand" pitchFamily="34" charset="-128"/>
                <a:hlinkClick r:id="rId3"/>
              </a:rPr>
              <a:t>Ariba@abbott.com</a:t>
            </a:r>
            <a:r>
              <a:rPr lang="en-IE" sz="1400" kern="0" dirty="0">
                <a:solidFill>
                  <a:srgbClr val="FF0000"/>
                </a:solidFill>
                <a:latin typeface="72 Brand" panose="020B0504030603020204" pitchFamily="34" charset="0"/>
                <a:ea typeface="72 Brand" pitchFamily="34" charset="-128"/>
                <a:cs typeface="72 Brand" pitchFamily="34" charset="-128"/>
              </a:rPr>
              <a:t> </a:t>
            </a:r>
          </a:p>
        </p:txBody>
      </p:sp>
    </p:spTree>
    <p:extLst>
      <p:ext uri="{BB962C8B-B14F-4D97-AF65-F5344CB8AC3E}">
        <p14:creationId xmlns:p14="http://schemas.microsoft.com/office/powerpoint/2010/main" val="14542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83854F-DD43-43E0-A87E-8E4B5D7206EB}"/>
              </a:ext>
            </a:extLst>
          </p:cNvPr>
          <p:cNvPicPr>
            <a:picLocks noChangeAspect="1"/>
          </p:cNvPicPr>
          <p:nvPr/>
        </p:nvPicPr>
        <p:blipFill>
          <a:blip r:embed="rId3"/>
          <a:stretch>
            <a:fillRect/>
          </a:stretch>
        </p:blipFill>
        <p:spPr>
          <a:xfrm>
            <a:off x="694366" y="1823861"/>
            <a:ext cx="8752847" cy="4202756"/>
          </a:xfrm>
          <a:prstGeom prst="rect">
            <a:avLst/>
          </a:prstGeom>
        </p:spPr>
      </p:pic>
      <p:sp>
        <p:nvSpPr>
          <p:cNvPr id="5" name="TextBox 4">
            <a:extLst>
              <a:ext uri="{FF2B5EF4-FFF2-40B4-BE49-F238E27FC236}">
                <a16:creationId xmlns:a16="http://schemas.microsoft.com/office/drawing/2014/main" id="{A26AC389-4B38-DEE1-E202-C53125C85DF7}"/>
              </a:ext>
            </a:extLst>
          </p:cNvPr>
          <p:cNvSpPr txBox="1"/>
          <p:nvPr/>
        </p:nvSpPr>
        <p:spPr>
          <a:xfrm>
            <a:off x="580305" y="346441"/>
            <a:ext cx="10381621" cy="1200329"/>
          </a:xfrm>
          <a:prstGeom prst="rect">
            <a:avLst/>
          </a:prstGeom>
          <a:noFill/>
        </p:spPr>
        <p:txBody>
          <a:bodyPr wrap="square">
            <a:spAutoFit/>
          </a:bodyPr>
          <a:lstStyle/>
          <a:p>
            <a:pPr algn="l"/>
            <a:r>
              <a:rPr lang="en-IE" sz="1800" dirty="0">
                <a:solidFill>
                  <a:srgbClr val="000000"/>
                </a:solidFill>
                <a:latin typeface="72" panose="020B0503030000000003" pitchFamily="34" charset="0"/>
              </a:rPr>
              <a:t>To include your remittance information in your invoices, you may:</a:t>
            </a:r>
            <a:endParaRPr lang="en-IE" sz="2000" dirty="0">
              <a:solidFill>
                <a:srgbClr val="000000"/>
              </a:solidFill>
              <a:latin typeface="72" panose="020B0503030000000003" pitchFamily="34" charset="0"/>
            </a:endParaRPr>
          </a:p>
          <a:p>
            <a:pPr algn="l">
              <a:buFont typeface="+mj-lt"/>
              <a:buAutoNum type="arabicPeriod"/>
            </a:pPr>
            <a:r>
              <a:rPr lang="en-IE" sz="1800" dirty="0">
                <a:solidFill>
                  <a:srgbClr val="000000"/>
                </a:solidFill>
                <a:latin typeface="72" panose="020B0503030000000003" pitchFamily="34" charset="0"/>
              </a:rPr>
              <a:t>Tick the box to the left of </a:t>
            </a:r>
            <a:r>
              <a:rPr lang="en-IE" sz="1800" b="1" dirty="0">
                <a:solidFill>
                  <a:srgbClr val="000000"/>
                </a:solidFill>
                <a:latin typeface="72" panose="020B0503030000000003" pitchFamily="34" charset="0"/>
              </a:rPr>
              <a:t>Include Bank Account Information in invoices.</a:t>
            </a:r>
            <a:endParaRPr lang="en-IE" sz="1800" dirty="0">
              <a:solidFill>
                <a:srgbClr val="000000"/>
              </a:solidFill>
              <a:latin typeface="72" panose="020B0503030000000003" pitchFamily="34" charset="0"/>
            </a:endParaRPr>
          </a:p>
          <a:p>
            <a:pPr algn="l">
              <a:buFont typeface="+mj-lt"/>
              <a:buAutoNum type="arabicPeriod"/>
            </a:pPr>
            <a:r>
              <a:rPr lang="en-IE" sz="1800" dirty="0">
                <a:solidFill>
                  <a:srgbClr val="000000"/>
                </a:solidFill>
                <a:latin typeface="72" panose="020B0503030000000003" pitchFamily="34" charset="0"/>
              </a:rPr>
              <a:t>Click </a:t>
            </a:r>
            <a:r>
              <a:rPr lang="en-IE" sz="1800" b="1" dirty="0">
                <a:solidFill>
                  <a:srgbClr val="000000"/>
                </a:solidFill>
                <a:latin typeface="72" panose="020B0503030000000003" pitchFamily="34" charset="0"/>
              </a:rPr>
              <a:t>OK</a:t>
            </a:r>
            <a:r>
              <a:rPr lang="en-IE" sz="1800" dirty="0">
                <a:solidFill>
                  <a:srgbClr val="000000"/>
                </a:solidFill>
                <a:latin typeface="72" panose="020B0503030000000003" pitchFamily="34" charset="0"/>
              </a:rPr>
              <a:t> at the top or bottom of the page.</a:t>
            </a:r>
          </a:p>
          <a:p>
            <a:pPr algn="l">
              <a:buFont typeface="+mj-lt"/>
              <a:buAutoNum type="arabicPeriod"/>
            </a:pPr>
            <a:r>
              <a:rPr lang="en-IE" sz="1800" dirty="0">
                <a:solidFill>
                  <a:srgbClr val="000000"/>
                </a:solidFill>
                <a:latin typeface="72" panose="020B0503030000000003" pitchFamily="34" charset="0"/>
              </a:rPr>
              <a:t>Click</a:t>
            </a:r>
            <a:r>
              <a:rPr lang="en-IE" sz="1800" b="1" dirty="0">
                <a:solidFill>
                  <a:srgbClr val="000000"/>
                </a:solidFill>
                <a:latin typeface="72" panose="020B0503030000000003" pitchFamily="34" charset="0"/>
              </a:rPr>
              <a:t> Save</a:t>
            </a:r>
            <a:r>
              <a:rPr lang="en-IE" sz="1800" dirty="0">
                <a:solidFill>
                  <a:srgbClr val="000000"/>
                </a:solidFill>
                <a:latin typeface="72" panose="020B0503030000000003" pitchFamily="34" charset="0"/>
              </a:rPr>
              <a:t>.</a:t>
            </a:r>
          </a:p>
        </p:txBody>
      </p:sp>
    </p:spTree>
    <p:extLst>
      <p:ext uri="{BB962C8B-B14F-4D97-AF65-F5344CB8AC3E}">
        <p14:creationId xmlns:p14="http://schemas.microsoft.com/office/powerpoint/2010/main" val="1129453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Access the PO in the SAP Business Network</a:t>
            </a:r>
          </a:p>
        </p:txBody>
      </p:sp>
      <p:pic>
        <p:nvPicPr>
          <p:cNvPr id="4" name="Picture 3">
            <a:extLst>
              <a:ext uri="{FF2B5EF4-FFF2-40B4-BE49-F238E27FC236}">
                <a16:creationId xmlns:a16="http://schemas.microsoft.com/office/drawing/2014/main" id="{5969857C-D1D4-6AA4-12FF-D9CE7183AD2D}"/>
              </a:ext>
            </a:extLst>
          </p:cNvPr>
          <p:cNvPicPr>
            <a:picLocks noChangeAspect="1"/>
          </p:cNvPicPr>
          <p:nvPr/>
        </p:nvPicPr>
        <p:blipFill>
          <a:blip r:embed="rId5"/>
          <a:stretch>
            <a:fillRect/>
          </a:stretch>
        </p:blipFill>
        <p:spPr>
          <a:xfrm>
            <a:off x="879763" y="1312760"/>
            <a:ext cx="9760945" cy="5041241"/>
          </a:xfrm>
          <a:prstGeom prst="rect">
            <a:avLst/>
          </a:prstGeom>
        </p:spPr>
      </p:pic>
      <p:cxnSp>
        <p:nvCxnSpPr>
          <p:cNvPr id="6" name="Straight Arrow Connector 5">
            <a:extLst>
              <a:ext uri="{FF2B5EF4-FFF2-40B4-BE49-F238E27FC236}">
                <a16:creationId xmlns:a16="http://schemas.microsoft.com/office/drawing/2014/main" id="{F5BE7411-B351-0048-E7F8-919246AA3CE1}"/>
              </a:ext>
            </a:extLst>
          </p:cNvPr>
          <p:cNvCxnSpPr>
            <a:cxnSpLocks/>
          </p:cNvCxnSpPr>
          <p:nvPr/>
        </p:nvCxnSpPr>
        <p:spPr>
          <a:xfrm flipH="1">
            <a:off x="3237373" y="1312760"/>
            <a:ext cx="688554" cy="394855"/>
          </a:xfrm>
          <a:prstGeom prst="straightConnector1">
            <a:avLst/>
          </a:prstGeom>
          <a:ln>
            <a:solidFill>
              <a:srgbClr val="FF0000"/>
            </a:solidFill>
            <a:headEnd type="none" w="med" len="med"/>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E3D06127-183D-EDD0-7A7C-30352269B3C3}"/>
              </a:ext>
            </a:extLst>
          </p:cNvPr>
          <p:cNvCxnSpPr>
            <a:cxnSpLocks/>
          </p:cNvCxnSpPr>
          <p:nvPr/>
        </p:nvCxnSpPr>
        <p:spPr>
          <a:xfrm flipH="1">
            <a:off x="3433842" y="1312759"/>
            <a:ext cx="5014509" cy="712508"/>
          </a:xfrm>
          <a:prstGeom prst="straightConnector1">
            <a:avLst/>
          </a:prstGeom>
          <a:ln>
            <a:solidFill>
              <a:srgbClr val="FF0000"/>
            </a:solidFill>
            <a:headEnd type="none" w="med" len="med"/>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EF019373-9007-55F2-9F29-7CE22B68C9A4}"/>
              </a:ext>
            </a:extLst>
          </p:cNvPr>
          <p:cNvSpPr txBox="1"/>
          <p:nvPr/>
        </p:nvSpPr>
        <p:spPr>
          <a:xfrm>
            <a:off x="3925928" y="1152139"/>
            <a:ext cx="1894901" cy="276999"/>
          </a:xfrm>
          <a:prstGeom prst="rect">
            <a:avLst/>
          </a:prstGeom>
          <a:noFill/>
          <a:ln>
            <a:solidFill>
              <a:srgbClr val="FF0000"/>
            </a:solidFill>
          </a:ln>
        </p:spPr>
        <p:txBody>
          <a:bodyPr wrap="square" lIns="0" tIns="0" rIns="0" bIns="0" rtlCol="0">
            <a:spAutoFit/>
          </a:bodyPr>
          <a:lstStyle/>
          <a:p>
            <a:pPr algn="l" fontAlgn="base">
              <a:spcBef>
                <a:spcPct val="50000"/>
              </a:spcBef>
              <a:spcAft>
                <a:spcPct val="0"/>
              </a:spcAft>
              <a:buClr>
                <a:schemeClr val="tx1"/>
              </a:buClr>
              <a:buSzPct val="100000"/>
            </a:pPr>
            <a:r>
              <a:rPr lang="en-IE" sz="1800" kern="0" dirty="0">
                <a:latin typeface="72 Brand" panose="020B0504030603020204" pitchFamily="34" charset="0"/>
                <a:ea typeface="72 Brand" pitchFamily="34" charset="-128"/>
                <a:cs typeface="72 Brand" pitchFamily="34" charset="-128"/>
              </a:rPr>
              <a:t>1. Go to orders tab</a:t>
            </a:r>
          </a:p>
        </p:txBody>
      </p:sp>
      <p:sp>
        <p:nvSpPr>
          <p:cNvPr id="10" name="TextBox 9">
            <a:extLst>
              <a:ext uri="{FF2B5EF4-FFF2-40B4-BE49-F238E27FC236}">
                <a16:creationId xmlns:a16="http://schemas.microsoft.com/office/drawing/2014/main" id="{A12ADCC2-E1D4-E6D4-A37F-999B570306B4}"/>
              </a:ext>
            </a:extLst>
          </p:cNvPr>
          <p:cNvSpPr txBox="1"/>
          <p:nvPr/>
        </p:nvSpPr>
        <p:spPr>
          <a:xfrm>
            <a:off x="8470385" y="1013639"/>
            <a:ext cx="2388825" cy="553998"/>
          </a:xfrm>
          <a:prstGeom prst="rect">
            <a:avLst/>
          </a:prstGeom>
          <a:noFill/>
          <a:ln>
            <a:solidFill>
              <a:srgbClr val="FF0000"/>
            </a:solidFill>
          </a:ln>
        </p:spPr>
        <p:txBody>
          <a:bodyPr wrap="square" lIns="0" tIns="0" rIns="0" bIns="0" rtlCol="0">
            <a:spAutoFit/>
          </a:bodyPr>
          <a:lstStyle/>
          <a:p>
            <a:pPr algn="l" fontAlgn="base">
              <a:spcBef>
                <a:spcPct val="50000"/>
              </a:spcBef>
              <a:spcAft>
                <a:spcPct val="0"/>
              </a:spcAft>
              <a:buClr>
                <a:schemeClr val="tx1"/>
              </a:buClr>
              <a:buSzPct val="100000"/>
            </a:pPr>
            <a:r>
              <a:rPr lang="en-IE" sz="1800" kern="0" dirty="0">
                <a:latin typeface="72 Brand" panose="020B0504030603020204" pitchFamily="34" charset="0"/>
                <a:ea typeface="72 Brand" pitchFamily="34" charset="-128"/>
                <a:cs typeface="72 Brand" pitchFamily="34" charset="-128"/>
              </a:rPr>
              <a:t> 2. Select Purchase orders</a:t>
            </a:r>
          </a:p>
        </p:txBody>
      </p:sp>
    </p:spTree>
    <p:custDataLst>
      <p:custData r:id="rId1"/>
      <p:custData r:id="rId2"/>
    </p:custDataLst>
    <p:extLst>
      <p:ext uri="{BB962C8B-B14F-4D97-AF65-F5344CB8AC3E}">
        <p14:creationId xmlns:p14="http://schemas.microsoft.com/office/powerpoint/2010/main" val="3602749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Access the PO in the SAP Business Network</a:t>
            </a:r>
          </a:p>
        </p:txBody>
      </p:sp>
      <p:pic>
        <p:nvPicPr>
          <p:cNvPr id="3" name="Picture 2">
            <a:extLst>
              <a:ext uri="{FF2B5EF4-FFF2-40B4-BE49-F238E27FC236}">
                <a16:creationId xmlns:a16="http://schemas.microsoft.com/office/drawing/2014/main" id="{6ECA8272-2B3C-4452-2960-FA1473F13729}"/>
              </a:ext>
            </a:extLst>
          </p:cNvPr>
          <p:cNvPicPr>
            <a:picLocks noChangeAspect="1"/>
          </p:cNvPicPr>
          <p:nvPr/>
        </p:nvPicPr>
        <p:blipFill>
          <a:blip r:embed="rId5"/>
          <a:stretch>
            <a:fillRect/>
          </a:stretch>
        </p:blipFill>
        <p:spPr>
          <a:xfrm>
            <a:off x="766819" y="873332"/>
            <a:ext cx="9995557" cy="4926616"/>
          </a:xfrm>
          <a:prstGeom prst="rect">
            <a:avLst/>
          </a:prstGeom>
        </p:spPr>
      </p:pic>
      <p:sp>
        <p:nvSpPr>
          <p:cNvPr id="2" name="TextBox 1">
            <a:extLst>
              <a:ext uri="{FF2B5EF4-FFF2-40B4-BE49-F238E27FC236}">
                <a16:creationId xmlns:a16="http://schemas.microsoft.com/office/drawing/2014/main" id="{48522D2B-C95F-4FEF-442D-A137B9342429}"/>
              </a:ext>
            </a:extLst>
          </p:cNvPr>
          <p:cNvSpPr txBox="1"/>
          <p:nvPr/>
        </p:nvSpPr>
        <p:spPr>
          <a:xfrm>
            <a:off x="5775612" y="3105835"/>
            <a:ext cx="4567641" cy="430887"/>
          </a:xfrm>
          <a:prstGeom prst="rect">
            <a:avLst/>
          </a:prstGeom>
          <a:noFill/>
          <a:ln>
            <a:solidFill>
              <a:srgbClr val="FF0000"/>
            </a:solidFill>
          </a:ln>
        </p:spPr>
        <p:txBody>
          <a:bodyPr wrap="square" lIns="0" tIns="0" rIns="0" bIns="0" rtlCol="0">
            <a:spAutoFit/>
          </a:bodyPr>
          <a:lstStyle/>
          <a:p>
            <a:pPr algn="l" fontAlgn="base">
              <a:spcBef>
                <a:spcPct val="50000"/>
              </a:spcBef>
              <a:spcAft>
                <a:spcPct val="0"/>
              </a:spcAft>
              <a:buClr>
                <a:schemeClr val="tx1"/>
              </a:buClr>
              <a:buSzPct val="100000"/>
            </a:pPr>
            <a:r>
              <a:rPr lang="en-IE" sz="1400" kern="0" dirty="0">
                <a:latin typeface="72 Brand" panose="020B0504030603020204" pitchFamily="34" charset="0"/>
                <a:ea typeface="72 Brand" pitchFamily="34" charset="-128"/>
                <a:cs typeface="72 Brand" pitchFamily="34" charset="-128"/>
              </a:rPr>
              <a:t>Make sure your filters are set up accordingly – If PO is older than 31 days, you need to select another time range</a:t>
            </a:r>
          </a:p>
        </p:txBody>
      </p:sp>
      <p:cxnSp>
        <p:nvCxnSpPr>
          <p:cNvPr id="4" name="Straight Arrow Connector 3">
            <a:extLst>
              <a:ext uri="{FF2B5EF4-FFF2-40B4-BE49-F238E27FC236}">
                <a16:creationId xmlns:a16="http://schemas.microsoft.com/office/drawing/2014/main" id="{B6A137BD-ADAC-C576-DEE7-75B6AF6099C8}"/>
              </a:ext>
            </a:extLst>
          </p:cNvPr>
          <p:cNvCxnSpPr>
            <a:cxnSpLocks/>
          </p:cNvCxnSpPr>
          <p:nvPr/>
        </p:nvCxnSpPr>
        <p:spPr>
          <a:xfrm flipH="1">
            <a:off x="5076043" y="3527150"/>
            <a:ext cx="688554" cy="394855"/>
          </a:xfrm>
          <a:prstGeom prst="straightConnector1">
            <a:avLst/>
          </a:prstGeom>
          <a:ln>
            <a:solidFill>
              <a:srgbClr val="FF0000"/>
            </a:solidFill>
            <a:headEnd type="none" w="med" len="med"/>
            <a:tailEnd type="triangle"/>
          </a:ln>
        </p:spPr>
        <p:style>
          <a:lnRef idx="2">
            <a:schemeClr val="accent1"/>
          </a:lnRef>
          <a:fillRef idx="0">
            <a:schemeClr val="accent1"/>
          </a:fillRef>
          <a:effectRef idx="1">
            <a:schemeClr val="accent1"/>
          </a:effectRef>
          <a:fontRef idx="minor">
            <a:schemeClr val="tx1"/>
          </a:fontRef>
        </p:style>
      </p:cxnSp>
    </p:spTree>
    <p:custDataLst>
      <p:custData r:id="rId1"/>
      <p:custData r:id="rId2"/>
    </p:custDataLst>
    <p:extLst>
      <p:ext uri="{BB962C8B-B14F-4D97-AF65-F5344CB8AC3E}">
        <p14:creationId xmlns:p14="http://schemas.microsoft.com/office/powerpoint/2010/main" val="2818960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Access the PO in the SAP Business Network</a:t>
            </a:r>
          </a:p>
        </p:txBody>
      </p:sp>
      <p:pic>
        <p:nvPicPr>
          <p:cNvPr id="4" name="Picture 3">
            <a:extLst>
              <a:ext uri="{FF2B5EF4-FFF2-40B4-BE49-F238E27FC236}">
                <a16:creationId xmlns:a16="http://schemas.microsoft.com/office/drawing/2014/main" id="{359F0212-92B1-39FC-0B19-136D2E648EF9}"/>
              </a:ext>
            </a:extLst>
          </p:cNvPr>
          <p:cNvPicPr>
            <a:picLocks noChangeAspect="1"/>
          </p:cNvPicPr>
          <p:nvPr/>
        </p:nvPicPr>
        <p:blipFill>
          <a:blip r:embed="rId4"/>
          <a:stretch>
            <a:fillRect/>
          </a:stretch>
        </p:blipFill>
        <p:spPr>
          <a:xfrm>
            <a:off x="502415" y="1093439"/>
            <a:ext cx="10588627" cy="4671122"/>
          </a:xfrm>
          <a:prstGeom prst="rect">
            <a:avLst/>
          </a:prstGeom>
        </p:spPr>
      </p:pic>
    </p:spTree>
    <p:custDataLst>
      <p:custData r:id="rId1"/>
      <p:custData r:id="rId2"/>
    </p:custDataLst>
    <p:extLst>
      <p:ext uri="{BB962C8B-B14F-4D97-AF65-F5344CB8AC3E}">
        <p14:creationId xmlns:p14="http://schemas.microsoft.com/office/powerpoint/2010/main" val="2955497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Create the Invoice </a:t>
            </a:r>
          </a:p>
        </p:txBody>
      </p:sp>
      <p:pic>
        <p:nvPicPr>
          <p:cNvPr id="4" name="Picture 3">
            <a:extLst>
              <a:ext uri="{FF2B5EF4-FFF2-40B4-BE49-F238E27FC236}">
                <a16:creationId xmlns:a16="http://schemas.microsoft.com/office/drawing/2014/main" id="{F7026EDE-9239-8063-A9A5-A6EA55E9231C}"/>
              </a:ext>
            </a:extLst>
          </p:cNvPr>
          <p:cNvPicPr>
            <a:picLocks noChangeAspect="1"/>
          </p:cNvPicPr>
          <p:nvPr/>
        </p:nvPicPr>
        <p:blipFill>
          <a:blip r:embed="rId4"/>
          <a:stretch>
            <a:fillRect/>
          </a:stretch>
        </p:blipFill>
        <p:spPr>
          <a:xfrm>
            <a:off x="502414" y="1316568"/>
            <a:ext cx="11056354" cy="3839633"/>
          </a:xfrm>
          <a:prstGeom prst="rect">
            <a:avLst/>
          </a:prstGeom>
        </p:spPr>
      </p:pic>
    </p:spTree>
    <p:custDataLst>
      <p:custData r:id="rId1"/>
      <p:custData r:id="rId2"/>
    </p:custDataLst>
    <p:extLst>
      <p:ext uri="{BB962C8B-B14F-4D97-AF65-F5344CB8AC3E}">
        <p14:creationId xmlns:p14="http://schemas.microsoft.com/office/powerpoint/2010/main" val="1893165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Create the Invoice </a:t>
            </a:r>
          </a:p>
        </p:txBody>
      </p:sp>
      <p:pic>
        <p:nvPicPr>
          <p:cNvPr id="6" name="Picture 5">
            <a:extLst>
              <a:ext uri="{FF2B5EF4-FFF2-40B4-BE49-F238E27FC236}">
                <a16:creationId xmlns:a16="http://schemas.microsoft.com/office/drawing/2014/main" id="{01B3BF7B-9BC3-DFD1-B7E6-F9519CC9ED62}"/>
              </a:ext>
            </a:extLst>
          </p:cNvPr>
          <p:cNvPicPr>
            <a:picLocks noChangeAspect="1"/>
          </p:cNvPicPr>
          <p:nvPr/>
        </p:nvPicPr>
        <p:blipFill>
          <a:blip r:embed="rId4"/>
          <a:stretch>
            <a:fillRect/>
          </a:stretch>
        </p:blipFill>
        <p:spPr>
          <a:xfrm>
            <a:off x="502414" y="946537"/>
            <a:ext cx="10483516" cy="5594240"/>
          </a:xfrm>
          <a:prstGeom prst="rect">
            <a:avLst/>
          </a:prstGeom>
        </p:spPr>
      </p:pic>
    </p:spTree>
    <p:custDataLst>
      <p:custData r:id="rId1"/>
      <p:custData r:id="rId2"/>
    </p:custDataLst>
    <p:extLst>
      <p:ext uri="{BB962C8B-B14F-4D97-AF65-F5344CB8AC3E}">
        <p14:creationId xmlns:p14="http://schemas.microsoft.com/office/powerpoint/2010/main" val="49617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Create the Invoice (Attaching additional documents) </a:t>
            </a:r>
          </a:p>
        </p:txBody>
      </p:sp>
      <p:pic>
        <p:nvPicPr>
          <p:cNvPr id="3" name="Picture 2">
            <a:extLst>
              <a:ext uri="{FF2B5EF4-FFF2-40B4-BE49-F238E27FC236}">
                <a16:creationId xmlns:a16="http://schemas.microsoft.com/office/drawing/2014/main" id="{6710DB79-3A47-EB64-EFB4-B6B0605501CD}"/>
              </a:ext>
            </a:extLst>
          </p:cNvPr>
          <p:cNvPicPr>
            <a:picLocks noChangeAspect="1"/>
          </p:cNvPicPr>
          <p:nvPr/>
        </p:nvPicPr>
        <p:blipFill>
          <a:blip r:embed="rId4"/>
          <a:stretch>
            <a:fillRect/>
          </a:stretch>
        </p:blipFill>
        <p:spPr>
          <a:xfrm>
            <a:off x="502415" y="1041085"/>
            <a:ext cx="4577821" cy="5215783"/>
          </a:xfrm>
          <a:prstGeom prst="rect">
            <a:avLst/>
          </a:prstGeom>
        </p:spPr>
      </p:pic>
      <p:pic>
        <p:nvPicPr>
          <p:cNvPr id="5" name="Picture 4">
            <a:extLst>
              <a:ext uri="{FF2B5EF4-FFF2-40B4-BE49-F238E27FC236}">
                <a16:creationId xmlns:a16="http://schemas.microsoft.com/office/drawing/2014/main" id="{057F8E9D-E062-2E97-7841-23ACA529E64F}"/>
              </a:ext>
            </a:extLst>
          </p:cNvPr>
          <p:cNvPicPr>
            <a:picLocks noChangeAspect="1"/>
          </p:cNvPicPr>
          <p:nvPr/>
        </p:nvPicPr>
        <p:blipFill>
          <a:blip r:embed="rId5"/>
          <a:stretch>
            <a:fillRect/>
          </a:stretch>
        </p:blipFill>
        <p:spPr>
          <a:xfrm>
            <a:off x="6095653" y="1041084"/>
            <a:ext cx="4850413" cy="5215783"/>
          </a:xfrm>
          <a:prstGeom prst="rect">
            <a:avLst/>
          </a:prstGeom>
        </p:spPr>
      </p:pic>
    </p:spTree>
    <p:custDataLst>
      <p:custData r:id="rId1"/>
      <p:custData r:id="rId2"/>
    </p:custDataLst>
    <p:extLst>
      <p:ext uri="{BB962C8B-B14F-4D97-AF65-F5344CB8AC3E}">
        <p14:creationId xmlns:p14="http://schemas.microsoft.com/office/powerpoint/2010/main" val="148323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p:cNvSpPr>
            <a:spLocks noGrp="1"/>
          </p:cNvSpPr>
          <p:nvPr>
            <p:ph type="title"/>
          </p:nvPr>
        </p:nvSpPr>
        <p:spPr bwMode="gray">
          <a:xfrm>
            <a:off x="502414" y="504000"/>
            <a:ext cx="11186476" cy="369332"/>
          </a:xfrm>
        </p:spPr>
        <p:txBody>
          <a:bodyPr/>
          <a:lstStyle/>
          <a:p>
            <a:r>
              <a:rPr lang="en-US" dirty="0"/>
              <a:t>Submit the Invoice</a:t>
            </a:r>
          </a:p>
        </p:txBody>
      </p:sp>
      <p:pic>
        <p:nvPicPr>
          <p:cNvPr id="6" name="Picture 5">
            <a:extLst>
              <a:ext uri="{FF2B5EF4-FFF2-40B4-BE49-F238E27FC236}">
                <a16:creationId xmlns:a16="http://schemas.microsoft.com/office/drawing/2014/main" id="{6E42FB03-52EB-7BB0-CE12-B81C0542260F}"/>
              </a:ext>
            </a:extLst>
          </p:cNvPr>
          <p:cNvPicPr>
            <a:picLocks noChangeAspect="1"/>
          </p:cNvPicPr>
          <p:nvPr/>
        </p:nvPicPr>
        <p:blipFill>
          <a:blip r:embed="rId4"/>
          <a:stretch>
            <a:fillRect/>
          </a:stretch>
        </p:blipFill>
        <p:spPr>
          <a:xfrm>
            <a:off x="502414" y="970173"/>
            <a:ext cx="11367546" cy="5078075"/>
          </a:xfrm>
          <a:prstGeom prst="rect">
            <a:avLst/>
          </a:prstGeom>
        </p:spPr>
      </p:pic>
    </p:spTree>
    <p:custDataLst>
      <p:custData r:id="rId1"/>
      <p:custData r:id="rId2"/>
    </p:custDataLst>
    <p:extLst>
      <p:ext uri="{BB962C8B-B14F-4D97-AF65-F5344CB8AC3E}">
        <p14:creationId xmlns:p14="http://schemas.microsoft.com/office/powerpoint/2010/main" val="381505864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P_AGENDA" val="TOC TOCShowsSubsections Dividers SectionNumber SlideNumber"/>
</p:tagLst>
</file>

<file path=ppt/tags/tag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1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1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1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1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1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1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1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10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10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10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11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11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11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11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11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11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11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11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11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11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12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12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12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12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12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heme/theme1.xml><?xml version="1.0" encoding="utf-8"?>
<a:theme xmlns:a="http://schemas.openxmlformats.org/drawingml/2006/main" name="SAP Template 2024">
  <a:themeElements>
    <a:clrScheme name="SAP Colors 2023">
      <a:dk1>
        <a:srgbClr val="000000"/>
      </a:dk1>
      <a:lt1>
        <a:srgbClr val="FFFFFF"/>
      </a:lt1>
      <a:dk2>
        <a:srgbClr val="1B90FF"/>
      </a:dk2>
      <a:lt2>
        <a:srgbClr val="89D1FF"/>
      </a:lt2>
      <a:accent1>
        <a:srgbClr val="E76500"/>
      </a:accent1>
      <a:accent2>
        <a:srgbClr val="049F9A"/>
      </a:accent2>
      <a:accent3>
        <a:srgbClr val="36A41D"/>
      </a:accent3>
      <a:accent4>
        <a:srgbClr val="FA4F96"/>
      </a:accent4>
      <a:accent5>
        <a:srgbClr val="F31DED"/>
      </a:accent5>
      <a:accent6>
        <a:srgbClr val="7858FF"/>
      </a:accent6>
      <a:hlink>
        <a:srgbClr val="0070F2"/>
      </a:hlink>
      <a:folHlink>
        <a:srgbClr val="0070F2"/>
      </a:folHlink>
    </a:clrScheme>
    <a:fontScheme name="SAP 2023">
      <a:majorFont>
        <a:latin typeface="72 Brand Medium"/>
        <a:ea typeface=""/>
        <a:cs typeface=""/>
      </a:majorFont>
      <a:minorFont>
        <a:latin typeface="72 Brand"/>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smtClean="0">
            <a:ln>
              <a:noFill/>
            </a:ln>
            <a:effectLst/>
            <a:uLnTx/>
            <a:uFillTx/>
            <a:latin typeface="+mn-lt"/>
            <a:ea typeface="72 Brand" pitchFamily="34" charset="-128"/>
            <a:cs typeface="72 Brand"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fontAlgn="base">
          <a:spcBef>
            <a:spcPct val="50000"/>
          </a:spcBef>
          <a:spcAft>
            <a:spcPct val="0"/>
          </a:spcAft>
          <a:buClr>
            <a:schemeClr val="tx1"/>
          </a:buClr>
          <a:buSzPct val="100000"/>
          <a:defRPr sz="1800" kern="0" dirty="0" err="1" smtClean="0">
            <a:latin typeface="72 Brand" panose="020B0504030603020204" pitchFamily="34" charset="0"/>
            <a:ea typeface="72 Brand" pitchFamily="34" charset="-128"/>
            <a:cs typeface="72 Brand" pitchFamily="34" charset="-128"/>
          </a:defRPr>
        </a:defPPr>
      </a:lstStyle>
    </a:txDef>
  </a:objectDefaults>
  <a:extraClrSchemeLst/>
  <a:custClrLst>
    <a:custClr name="Blue 2">
      <a:srgbClr val="D1EFFF"/>
    </a:custClr>
    <a:custClr name="Blue 4">
      <a:srgbClr val="89D1FF"/>
    </a:custClr>
    <a:custClr name="Blue 6">
      <a:srgbClr val="1B90FF"/>
    </a:custClr>
    <a:custClr name="Blue 7">
      <a:srgbClr val="0070F2"/>
    </a:custClr>
    <a:custClr name="Blue 10">
      <a:srgbClr val="002A86"/>
    </a:custClr>
    <a:custClr name="Blue 11">
      <a:srgbClr val="00144A"/>
    </a:custClr>
    <a:custClr name="Mango 2">
      <a:srgbClr val="FFF3B8"/>
    </a:custClr>
    <a:custClr name="Mango 4">
      <a:srgbClr val="FFC933"/>
    </a:custClr>
    <a:custClr name="Mango 6">
      <a:srgbClr val="E76500"/>
    </a:custClr>
    <a:custClr name="Mango 7">
      <a:srgbClr val="C35500"/>
    </a:custClr>
    <a:custClr name="Mango 10">
      <a:srgbClr val="6D1900"/>
    </a:custClr>
    <a:custClr name="Mango 11">
      <a:srgbClr val="450B00"/>
    </a:custClr>
    <a:custClr name="Teal 2">
      <a:srgbClr val="C2FCEE"/>
    </a:custClr>
    <a:custClr name="Teal 4">
      <a:srgbClr val="2CE0BF"/>
    </a:custClr>
    <a:custClr name="Teal 6">
      <a:srgbClr val="049F9A"/>
    </a:custClr>
    <a:custClr name="Teal 7">
      <a:srgbClr val="07838F"/>
    </a:custClr>
    <a:custClr name="Teal 10">
      <a:srgbClr val="02414C"/>
    </a:custClr>
    <a:custClr name="Teal 11">
      <a:srgbClr val="012931"/>
    </a:custClr>
    <a:custClr name="Green 2">
      <a:srgbClr val="EBF5CB"/>
    </a:custClr>
    <a:custClr name="Green 4">
      <a:srgbClr val="97DD40"/>
    </a:custClr>
    <a:custClr name="Green 6">
      <a:srgbClr val="36A41D"/>
    </a:custClr>
    <a:custClr name="Green 7">
      <a:srgbClr val="188918"/>
    </a:custClr>
    <a:custClr name="Green 10">
      <a:srgbClr val="164323"/>
    </a:custClr>
    <a:custClr name="Green 11">
      <a:srgbClr val="0E2B16"/>
    </a:custClr>
    <a:custClr name="Red 2">
      <a:srgbClr val="FFD5EA"/>
    </a:custClr>
    <a:custClr name="Red 4">
      <a:srgbClr val="FF8CB2"/>
    </a:custClr>
    <a:custClr name="Red 6">
      <a:srgbClr val="EE3939"/>
    </a:custClr>
    <a:custClr name="Red 7">
      <a:srgbClr val="D20A0A"/>
    </a:custClr>
    <a:custClr name="Red 10">
      <a:srgbClr val="5A0404"/>
    </a:custClr>
    <a:custClr name="Red 11">
      <a:srgbClr val="350000"/>
    </a:custClr>
    <a:custClr name="Raspberry 2">
      <a:srgbClr val="FFDCE8"/>
    </a:custClr>
    <a:custClr name="Raspberry 4">
      <a:srgbClr val="FEADC8"/>
    </a:custClr>
    <a:custClr name="Raspberry 6">
      <a:srgbClr val="FA4F96"/>
    </a:custClr>
    <a:custClr name="Raspberry 7">
      <a:srgbClr val="DF1278"/>
    </a:custClr>
    <a:custClr name="Raspberry 10">
      <a:srgbClr val="71014B"/>
    </a:custClr>
    <a:custClr name="Raspberry 11">
      <a:srgbClr val="510136"/>
    </a:custClr>
    <a:custClr name="Pink 2">
      <a:srgbClr val="FFDCF3"/>
    </a:custClr>
    <a:custClr name="Pink 4">
      <a:srgbClr val="FF8AF0"/>
    </a:custClr>
    <a:custClr name="Pink 6">
      <a:srgbClr val="F31DED"/>
    </a:custClr>
    <a:custClr name="Pink 7">
      <a:srgbClr val="CC00DC"/>
    </a:custClr>
    <a:custClr name="Pink 10">
      <a:srgbClr val="510080"/>
    </a:custClr>
    <a:custClr name="Pink 11">
      <a:srgbClr val="28004A"/>
    </a:custClr>
    <a:custClr name="Indigo 2">
      <a:srgbClr val="E2D8FF"/>
    </a:custClr>
    <a:custClr name="Indigo 4">
      <a:srgbClr val="B894FF"/>
    </a:custClr>
    <a:custClr name="Indigo 6">
      <a:srgbClr val="7858FF"/>
    </a:custClr>
    <a:custClr name="Indigo 7">
      <a:srgbClr val="5D36FF"/>
    </a:custClr>
    <a:custClr name="Indigo 10">
      <a:srgbClr val="1C0C6E"/>
    </a:custClr>
    <a:custClr name="Indigo 11">
      <a:srgbClr val="0E0637"/>
    </a:custClr>
  </a:custClrLst>
  <a:extLst>
    <a:ext uri="{05A4C25C-085E-4340-85A3-A5531E510DB2}">
      <thm15:themeFamily xmlns:thm15="http://schemas.microsoft.com/office/thememl/2012/main" name="Presentation16" id="{6EE3CE7A-E618-354C-A911-C8B540FBF846}" vid="{D6A1CD9D-FAE1-404C-ADBB-39144CF68697}"/>
    </a:ext>
  </a:extLst>
</a:theme>
</file>

<file path=ppt/theme/theme2.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Blue 2">
      <a:srgbClr val="D1EFFF"/>
    </a:custClr>
  </a:custClrLst>
</a:theme>
</file>

<file path=ppt/theme/theme3.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Blue 2">
      <a:srgbClr val="D1EFFF"/>
    </a:custClr>
  </a:custClr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D0FCFAFA-D3D3-1441-8101-DA629D03A5D9}">
  <we:reference id="b0692d11-e342-a550-cfba-e8c57e47b8f1" version="1.0.0.8" store="EXCatalog" storeType="EXCatalog"/>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E65AE667-A5F5-0F47-8627-5174A8B7EA47}">
  <we:reference id="b8d7a30b-109c-4c41-a1df-a6cb639730b5" version="2.0.0.5"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item1.xml><?xml version="1.0" encoding="utf-8"?>
<TemplafySlideTemplateConfiguration><![CDATA[{"slideVersion":15,"isValidatorEnabled":false,"isLocked":false,"elementsMetadata":[],"slideId":"638331234103040955","enableDocumentContentUpdater":false,"version":"2.0"}]]></TemplafySlideTemplateConfiguration>
</file>

<file path=customXml/item2.xml><?xml version="1.0" encoding="utf-8"?>
<TemplafySlideTemplateConfiguration><![CDATA[{"slideVersion":15,"isValidatorEnabled":false,"isLocked":false,"elementsMetadata":[],"slideId":"638331234103040955","enableDocumentContentUpdater":false,"version":"2.0"}]]></TemplafySlideTemplateConfiguration>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9B8C9DC779273049AB56484ACEFC8E67" ma:contentTypeVersion="14" ma:contentTypeDescription="Create a new document." ma:contentTypeScope="" ma:versionID="d7022c82ac8542a5dee937db9135935b">
  <xsd:schema xmlns:xsd="http://www.w3.org/2001/XMLSchema" xmlns:xs="http://www.w3.org/2001/XMLSchema" xmlns:p="http://schemas.microsoft.com/office/2006/metadata/properties" xmlns:ns2="d029e1df-1298-40b7-baf9-39711d38ed80" xmlns:ns3="4fa6b568-afe6-4779-89ea-06524ab6dc3f" targetNamespace="http://schemas.microsoft.com/office/2006/metadata/properties" ma:root="true" ma:fieldsID="77786e2b737785019b33c36a0f46698c" ns2:_="" ns3:_="">
    <xsd:import namespace="d029e1df-1298-40b7-baf9-39711d38ed80"/>
    <xsd:import namespace="4fa6b568-afe6-4779-89ea-06524ab6dc3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29e1df-1298-40b7-baf9-39711d38ed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1940c914-643f-4df2-b20a-c5bc47cd009d"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fa6b568-afe6-4779-89ea-06524ab6dc3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7e329d53-1b98-4ed5-b013-68cfd12d2cdd}" ma:internalName="TaxCatchAll" ma:showField="CatchAllData" ma:web="4fa6b568-afe6-4779-89ea-06524ab6dc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TemplafySlideTemplateConfiguration><![CDATA[{"slideVersion":15,"isValidatorEnabled":false,"isLocked":false,"elementsMetadata":[],"slideId":"638331234103040955","enableDocumentContentUpdater":false,"version":"2.0"}]]></TemplafySlideTemplateConfiguration>
</file>

<file path=customXml/item6.xml><?xml version="1.0" encoding="utf-8"?>
<TemplafySlideTemplateConfiguration><![CDATA[{"slideVersion":15,"isValidatorEnabled":false,"isLocked":false,"elementsMetadata":[],"slideId":"638331234103040955","enableDocumentContentUpdater":false,"version":"2.0"}]]></TemplafySlideTemplateConfiguration>
</file>

<file path=customXml/item7.xml><?xml version="1.0" encoding="utf-8"?>
<TemplafySlideFormConfiguration><![CDATA[{"formFields":[],"formDataEntries":[]}]]></TemplafySlideFormConfiguration>
</file>

<file path=customXml/item8.xml><?xml version="1.0" encoding="utf-8"?>
<TemplafySlideFormConfiguration><![CDATA[{"formFields":[],"formDataEntries":[]}]]></TemplafySlideFormConfiguration>
</file>

<file path=customXml/item9.xml><?xml version="1.0" encoding="utf-8"?>
<TemplafySlideFormConfiguration><![CDATA[{"formFields":[],"formDataEntries":[]}]]></TemplafySlideFormConfiguration>
</file>

<file path=customXml/item10.xml><?xml version="1.0" encoding="utf-8"?>
<TemplafySlideFormConfiguration><![CDATA[{"formFields":[],"formDataEntries":[]}]]></TemplafySlideFormConfiguration>
</file>

<file path=customXml/item11.xml><?xml version="1.0" encoding="utf-8"?>
<TemplafySlideFormConfiguration><![CDATA[{"formFields":[{"distinct":false,"hideIfNoUserInteractionRequired":false,"required":true,"autoSelectFirstOption":false,"shareValue":false,"type":"dropDown","dataSourceName":"PPTSubBrandLogos2023","dataSourceFieldName":"Name","name":"SAPLogo","label":"Select Template"},{"distinct":false,"hideIfNoUserInteractionRequired":false,"required":true,"autoSelectFirstOption":false,"shareValue":false,"type":"dropDown","dataSourceName":"Classification","dataSourceFieldName":"Name","name":"Classification","label":"Select Classification"},{"required":false,"shareValue":false,"type":"datePicker","name":"Date","label":"Date"},{"required":false,"placeholder":"","lines":1,"defaultValue":"{{StringJoin(\" \", UserProfile.FirstName,UserProfile.LastName)}}","helpTexts":{"prefix":"After your name, include your preferred pronouns (they/them, she/her, he/him)."},"shareValue":false,"type":"textBox","name":"SpeakerName","label":"Name and Pronouns"}],"formDataEntries":[]}]]></TemplafySlideFormConfiguration>
</file>

<file path=customXml/item12.xml><?xml version="1.0" encoding="utf-8"?>
<TemplafySlideTemplateConfiguration><![CDATA[{"slideVersion":12,"isValidatorEnabled":false,"isLocked":false,"elementsMetadata":[],"slideId":"638331234103099669","enableDocumentContentUpdater":false,"version":"2.0"}]]></TemplafySlideTemplateConfiguration>
</file>

<file path=customXml/item13.xml><?xml version="1.0" encoding="utf-8"?>
<TemplafySlideTemplateConfiguration><![CDATA[{"slideVersion":15,"isValidatorEnabled":false,"isLocked":false,"elementsMetadata":[],"slideId":"638331234103040955","enableDocumentContentUpdater":false,"version":"2.0"}]]></TemplafySlideTemplateConfiguration>
</file>

<file path=customXml/item14.xml><?xml version="1.0" encoding="utf-8"?>
<TemplafySlideFormConfiguration><![CDATA[{"formFields":[],"formDataEntries":[]}]]></TemplafySlideFormConfiguration>
</file>

<file path=customXml/item15.xml><?xml version="1.0" encoding="utf-8"?>
<TemplafySlideFormConfiguration><![CDATA[{"formFields":[],"formDataEntries":[]}]]></TemplafySlideFormConfiguration>
</file>

<file path=customXml/item16.xml><?xml version="1.0" encoding="utf-8"?>
<TemplafyTemplateConfiguration><![CDATA[{"elementsMetadata":[{"type":"shape","id":"f21445e1-4d57-4230-8c60-1852f8d8b026","elementConfiguration":{"binding":"{{ DataSources.Classification[Form.Classification.Name].Display}}","type":"text","disableUpdates":false}},{"type":"shape","id":"3d8c6023-c935-4ed8-ac6e-664ce90acfd3","elementConfiguration":{"inheritDimensions":"{{InheritDimensions.InheritNone}}","width":"","height":"1 cm","image":"{{Form.SAPLogo.SubbrandBlue}}","visibility":"","type":"image","disableUpdates":false}},{"type":"shape","id":"58344894-f216-4504-86cd-768432e92c5e","elementConfiguration":{"binding":"{{Form.Classification.Display}}","visibility":"","type":"text","disableUpdates":false}},{"type":"shape","id":"65f4fa9e-e071-4698-882e-5df7c6eff263","elementConfiguration":{"binding":"{{Form.Classification.Display}}","visibility":"","type":"text","disableUpdates":false}},{"type":"shape","id":"3ebb55db-a9a2-4d5c-83fd-179c32ad83e9","elementConfiguration":{"inheritDimensions":"{{InheritDimensions.InheritNone}}","width":"","height":"1 cm","image":"{{Form.SAPLogo.SubbrandBlack}}","visibility":"","type":"image","disableUpdates":false}},{"type":"shape","id":"7ed940ae-5e7f-49b8-9d27-a9d3f4703f97","elementConfiguration":{"inheritDimensions":"{{InheritDimensions.InheritNone}}","width":"","height":"1 cm","image":"{{Form.SAPLogo.SubbrandWhite}}","visibility":"","type":"image","disableUpdates":false}},{"type":"shape","id":"e4c7a3f5-678b-4b1e-a53d-bb7b9d84462e","elementConfiguration":{"binding":"{{Form.Classification.Display}}","visibility":"","type":"text","disableUpdates":false}},{"type":"shape","id":"e87b6749-fd97-4d2a-9e1f-2ddff30d206a","elementConfiguration":{"inheritDimensions":"{{InheritDimensions.InheritNone}}","width":"","height":"1 cm","image":"{{Form.SAPLogo.SubbrandBlue}}","visibility":"","type":"image","disableUpdates":false}},{"type":"shape","id":"231ef256-8aac-436e-9780-85e53cb9264e","elementConfiguration":{"binding":"{{Form.Classification.Display}}","visibility":"","type":"text","disableUpdates":false}},{"type":"shape","id":"4aba7ff4-ce9a-41fc-9265-a2a087ef4cbe","elementConfiguration":{"inheritDimensions":"{{InheritDimensions.InheritNone}}","width":"","height":"1 cm","image":"{{Form.SAPLogo.SubbrandBlue}}","visibility":"","type":"image","disableUpdates":false}},{"type":"shape","id":"0a234f1e-12e3-439c-8ff4-dc1b332da2e8","elementConfiguration":{"binding":"{{Form.Classification.Display}}","visibility":"","type":"text","disableUpdates":false}},{"type":"shape","id":"37761306-1932-458c-b8e1-52b0e61457dc","elementConfiguration":{"inheritDimensions":"{{InheritDimensions.InheritNone}}","width":"","height":"1 cm","image":"{{Form.SAPLogo.SubbrandBlue}}","visibility":"","type":"image","disableUpdates":false}},{"type":"shape","id":"4f0d3fa7-b64a-4e3f-96d2-9e9eeef915e0","elementConfiguration":{"binding":"{{Form.Classification.Display}}","visibility":"","type":"text","disableUpdates":false}},{"type":"shape","id":"9e0c7a8b-668c-41b2-85be-21c6e8077626","elementConfiguration":{"inheritDimensions":"{{InheritDimensions.InheritNone}}","width":"","height":"1 cm","image":"{{Form.SAPLogo.SubbrandWhite}}","visibility":"","type":"image","disableUpdates":false}},{"type":"shape","id":"eb85297b-3d08-490e-bb33-41f5b2aaa08f","elementConfiguration":{"binding":"{{Form.Classification.Display}}","visibility":"","type":"text","disableUpdates":false}},{"type":"shape","id":"6796bb6a-b645-4a90-b8cc-cb717360a9b0","elementConfiguration":{"binding":"{{DataSources.PPTCopyRight[\"Slide 5 copyright\"].CopyrightMessage}}","visibility":"","type":"text","disableUpdates":false}},{"type":"shape","id":"8d3e5351-982a-4d20-bc0c-40be2d80d39e","elementConfiguration":{"inheritDimensions":"{{InheritDimensions.InheritNone}}","width":"","height":"1 cm","image":"{{Form.SAPLogo.SubbrandBlack}}","visibility":"","type":"image","disableUpdates":false}},{"type":"shape","id":"54a5ff2b-388a-4ebf-863c-1a8ec19ee857","elementConfiguration":{"binding":"{{Form.Classification.Display}}","visibility":"","type":"text","disableUpdates":false}},{"type":"shape","id":"28803694-bcab-4240-8330-5157abc8cb2b","elementConfiguration":{"inheritDimensions":"{{InheritDimensions.InheritNone}}","width":"","height":"1 cm","image":"{{Form.SAPLogo.SubbrandWhite}}","visibility":"","type":"image","disableUpdates":false}},{"type":"shape","id":"a8752e7f-e5b3-46d0-88a9-80dce3548d26","elementConfiguration":{"binding":"{{Form.Classification.Display}}","visibility":"","type":"text","disableUpdates":false}},{"type":"shape","id":"b5f2826e-9266-40b3-ba87-6daf6dfc7d4f","elementConfiguration":{"inheritDimensions":"{{InheritDimensions.InheritNone}}","width":"","height":"1 cm","image":"{{Form.SAPLogo.SubbrandBlack}}","visibility":"","type":"image","disableUpdates":false}},{"type":"shape","id":"9c16d058-b72d-4f86-a6a0-f48d77494840","elementConfiguration":{"binding":"{{Form.Classification.Display}}","visibility":"","type":"text","disableUpdates":false}},{"type":"shape","id":"ff629201-641e-4d56-8de4-7a340eeee440","elementConfiguration":{"inheritDimensions":"{{InheritDimensions.InheritNone}}","width":"","height":"1 cm","image":"{{Form.SAPLogo.SubbrandWhite}}","visibility":"","type":"image","disableUpdates":false}},{"type":"shape","id":"f4c4ea2b-2df1-4310-8078-ac0a04abf810","elementConfiguration":{"binding":"{{Form.Classification.Display}}","visibility":"","type":"text","disableUpdates":false}},{"type":"shape","id":"86f52ed3-8c78-4fe1-9fbd-32cf291af32a","elementConfiguration":{"inheritDimensions":"{{InheritDimensions.InheritNone}}","width":"","height":"1 cm","image":"{{Form.SAPLogo.SubbrandWhite}}","visibility":"","type":"image","disableUpdates":false}},{"type":"shape","id":"8c18df01-f650-4c31-9b84-17d308931cca","elementConfiguration":{"binding":"{{Form.Classification.Display}}","visibility":"","type":"text","disableUpdates":false}},{"type":"shape","id":"858bbaa2-197e-4965-b3e4-3b2fb4907651","elementConfiguration":{"binding":"{{StringJoin(\", \", Form.SpeakerName,\"SAP\")}}","type":"text","disableUpdates":false}},{"type":"shape","id":"96f953e0-0340-4961-a17d-76eab08cb281","elementConfiguration":{"binding":"{{FormatDateTime(Form.Date,\"MMMM dd, yyyy\",\"en-US\")}}","type":"text","disableUpdates":false}},{"type":"shape","id":"5613e0f5-9c41-4366-933c-752d38bfd2ad","elementConfiguration":{"binding":"{{StringJoin(\", \", Form.SpeakerName,\"SAP\")}}","type":"text","disableUpdates":false}},{"type":"shape","id":"acea1fef-9f16-45fc-b27f-0620d4cee844","elementConfiguration":{"binding":"{{FormatDateTime(Form.Date,\"MMMM dd, yyyy\",\"en-US\")}}","type":"text","disableUpdates":false}},{"type":"shape","id":"b59e564a-2722-470b-a5fa-216843c01519","elementConfiguration":{"binding":"{{StringJoin(\", \", Form.SpeakerName,\"SAP\")}}","type":"text","disableUpdates":false}},{"type":"shape","id":"5e6faeb4-7daf-4310-8630-d54476e40587","elementConfiguration":{"binding":"{{FormatDateTime(Form.Date,\"MMMM dd, yyyy\",\"en-US\")}}","type":"text","disableUpdates":false}},{"type":"shape","id":"1a6d7c15-2343-495c-87ed-1852f450ba58","elementConfiguration":{"binding":"{{StringJoin(\", \", Form.SpeakerName,\"SAP\")}}","type":"text","disableUpdates":false}},{"type":"shape","id":"2683cf2b-1ac3-486d-817a-e266a6f13a5b","elementConfiguration":{"binding":"{{FormatDateTime(Form.Date,\"MMMM dd, yyyy\",\"en-US\")}}","type":"text","disableUpdates":false}},{"type":"shape","id":"83d2f07a-1f6c-4014-9832-0fb5b515081a","elementConfiguration":{"binding":"{{StringJoin(\", \", Form.SpeakerName,\"SAP\")}}","type":"text","disableUpdates":false}},{"type":"shape","id":"31e61c25-20f1-48d3-8fd5-212b135e35dd","elementConfiguration":{"binding":"{{FormatDateTime(Form.Date,\"MMMM dd, yyyy\",\"en-US\")}}","type":"text","disableUpdates":false}},{"type":"shape","id":"abe7c57a-d3da-417d-b0f4-845d8e7cf8c7","elementConfiguration":{"binding":"{{StringJoin(\", \", Form.SpeakerName,\"SAP\")}}","type":"text","disableUpdates":false}},{"type":"shape","id":"7cd0d733-4f3d-4f4b-9abd-432e7e51a1c7","elementConfiguration":{"binding":"{{FormatDateTime(Form.Date,\"MMMM dd, yyyy\",\"en-US\")}}","type":"text","disableUpdates":false}},{"type":"shape","id":"7d2de135-bd5d-4040-b327-64c19d79a4bf","elementConfiguration":{"binding":"{{Form.SpeakerName}}","type":"text","disableUpdates":false}},{"type":"shape","id":"fd4bc846-eff3-4293-b372-1a0058905152","elementConfiguration":{"binding":"{{Form.Email}}","type":"text","disableUpdates":false}}],"transformationConfigurations":[],"templateName":"SAP Template NEW","templateDescription":"","enableDocumentContentUpdater":true,"version":"2.0"}]]></TemplafyTemplateConfiguration>
</file>

<file path=customXml/item17.xml><?xml version="1.0" encoding="utf-8"?>
<p:properties xmlns:p="http://schemas.microsoft.com/office/2006/metadata/properties" xmlns:xsi="http://www.w3.org/2001/XMLSchema-instance" xmlns:pc="http://schemas.microsoft.com/office/infopath/2007/PartnerControls">
  <documentManagement>
    <TaxCatchAll xmlns="4fa6b568-afe6-4779-89ea-06524ab6dc3f" xsi:nil="true"/>
    <lcf76f155ced4ddcb4097134ff3c332f xmlns="d029e1df-1298-40b7-baf9-39711d38ed80">
      <Terms xmlns="http://schemas.microsoft.com/office/infopath/2007/PartnerControls"/>
    </lcf76f155ced4ddcb4097134ff3c332f>
  </documentManagement>
</p:properties>
</file>

<file path=customXml/item18.xml><?xml version="1.0" encoding="utf-8"?>
<TemplafySlideTemplateConfiguration><![CDATA[{"slideVersion":15,"isValidatorEnabled":false,"isLocked":false,"elementsMetadata":[],"slideId":"638331234103040955","enableDocumentContentUpdater":false,"version":"2.0"}]]></TemplafySlideTemplateConfiguration>
</file>

<file path=customXml/item19.xml><?xml version="1.0" encoding="utf-8"?>
<TemplafySlideTemplateConfiguration><![CDATA[{"slideVersion":15,"isValidatorEnabled":false,"isLocked":false,"elementsMetadata":[],"slideId":"638331234103040955","enableDocumentContentUpdater":false,"version":"2.0"}]]></TemplafySlideTemplateConfiguration>
</file>

<file path=customXml/item20.xml><?xml version="1.0" encoding="utf-8"?>
<TemplafySlideFormConfiguration><![CDATA[{"formFields":[],"formDataEntries":[]}]]></TemplafySlideFormConfiguration>
</file>

<file path=customXml/item21.xml><?xml version="1.0" encoding="utf-8"?>
<TemplafyFormConfiguration><![CDATA[{"formFields":[{"distinct":false,"hideIfNoUserInteractionRequired":false,"required":true,"autoSelectFirstOption":false,"shareValue":false,"type":"dropDown","dataSourceName":"PPTSubBrandLogos2023","dataSourceFieldName":"Name","name":"SAPLogo","label":"Select Template"},{"distinct":false,"hideIfNoUserInteractionRequired":false,"required":true,"autoSelectFirstOption":false,"shareValue":false,"type":"dropDown","dataSourceName":"Classification","dataSourceFieldName":"Name","name":"Classification","label":"Select Classification"},{"required":false,"shareValue":false,"type":"datePicker","name":"Date","label":"Date"},{"required":false,"placeholder":"","lines":1,"defaultValue":"{{StringJoin(\" \", UserProfile.FirstName,UserProfile.LastName)}}","helpTexts":{"prefix":"After your name, include your preferred pronouns (they/them, she/her, he/him)."},"shareValue":false,"type":"textBox","name":"SpeakerName","label":"Name and Pronouns"},{"required":false,"placeholder":"","lines":1,"defaultValue":"{{UserProfile.Email}}","shareValue":false,"type":"textBox","name":"Email","label":"Email"}],"formDataEntries":[{"name":"SAPLogo","value":"dZtsUWn0449k/3U62k6oDMAKTSZ7O/T8cTHDYnRch4I="},{"name":"Classification","value":"bNSU3Pw4Gyc4shCtJaykrx0wvtlxo5J8zr5MhVcSZRA="},{"name":"Date","value":"3EYl8hliLo1mgtTCtWAMMw=="},{"name":"SpeakerName","value":"GOQ0zEAGPP3zAydCcSidtw=="},{"name":"Email","value":"VLwKjYtBTvRGYCT8IWzp4NuGpRID9rMBq+5kgY4AdYc="}]}]]></TemplafyFormConfiguration>
</file>

<file path=customXml/item22.xml><?xml version="1.0" encoding="utf-8"?>
<TemplafySlideTemplateConfiguration><![CDATA[{"slideVersion":14,"isValidatorEnabled":false,"isLocked":false,"elementsMetadata":[{"type":"shape","elementConfiguration":{"binding":"{{StringJoin(\", \", Form.SpeakerName,\"SAP\")}}","type":"text","disableUpdates":false}},{"type":"shape","elementConfiguration":{"binding":"{{FormatDateTime(Form.Date,\"MMMM dd, yyyy\",\"en-US\")}}","type":"text","disableUpdates":false}},{"type":"shape","elementConfiguration":{"inheritDimensions":"{{InheritDimensions.InheritNone}}","width":"","height":"1 cm","image":"{{Form.SAPLogo.SubbrandBlue}}","visibility":"","type":"image","disableUpdates":false}},{"type":"shape","elementConfiguration":{"binding":"{{Form.Classification.Display}}","visibility":"","type":"text","disableUpdates":false}}],"slideId":"638331234101560684","enableDocumentContentUpdater":false,"version":"2.0"}]]></TemplafySlideTemplateConfiguration>
</file>

<file path=customXml/item23.xml><?xml version="1.0" encoding="utf-8"?>
<TemplafySlideFormConfiguration><![CDATA[{"formFields":[],"formDataEntries":[]}]]></TemplafySlideFormConfiguration>
</file>

<file path=customXml/itemProps1.xml><?xml version="1.0" encoding="utf-8"?>
<ds:datastoreItem xmlns:ds="http://schemas.openxmlformats.org/officeDocument/2006/customXml" ds:itemID="{1D4C266C-16AB-4A67-BBBF-123F6C2F5F18}">
  <ds:schemaRefs/>
</ds:datastoreItem>
</file>

<file path=customXml/itemProps2.xml><?xml version="1.0" encoding="utf-8"?>
<ds:datastoreItem xmlns:ds="http://schemas.openxmlformats.org/officeDocument/2006/customXml" ds:itemID="{917AE581-F28C-40B3-AC83-3A2B1A5D3BC4}">
  <ds:schemaRefs/>
</ds:datastoreItem>
</file>

<file path=customXml/itemProps3.xml><?xml version="1.0" encoding="utf-8"?>
<ds:datastoreItem xmlns:ds="http://schemas.openxmlformats.org/officeDocument/2006/customXml" ds:itemID="{291DCB28-1C52-4C0E-804A-6BD2D3F0FB8D}">
  <ds:schemaRefs>
    <ds:schemaRef ds:uri="http://schemas.microsoft.com/sharepoint/v3/contenttype/forms"/>
  </ds:schemaRefs>
</ds:datastoreItem>
</file>

<file path=customXml/itemProps4.xml><?xml version="1.0" encoding="utf-8"?>
<ds:datastoreItem xmlns:ds="http://schemas.openxmlformats.org/officeDocument/2006/customXml" ds:itemID="{DF2B31DD-9F38-4182-AC4B-B16523D120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29e1df-1298-40b7-baf9-39711d38ed80"/>
    <ds:schemaRef ds:uri="4fa6b568-afe6-4779-89ea-06524ab6dc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57787463-5DFB-4B0C-AAA5-0AC43F186A42}">
  <ds:schemaRefs/>
</ds:datastoreItem>
</file>

<file path=customXml/itemProps6.xml><?xml version="1.0" encoding="utf-8"?>
<ds:datastoreItem xmlns:ds="http://schemas.openxmlformats.org/officeDocument/2006/customXml" ds:itemID="{FB3CBE98-0F50-4DCC-AB6D-9CE0DBAA75FF}">
  <ds:schemaRefs/>
</ds:datastoreItem>
</file>

<file path=customXml/itemProps7.xml><?xml version="1.0" encoding="utf-8"?>
<ds:datastoreItem xmlns:ds="http://schemas.openxmlformats.org/officeDocument/2006/customXml" ds:itemID="{32B4CE40-A540-46F0-A4B7-2503498DD8B0}">
  <ds:schemaRefs/>
</ds:datastoreItem>
</file>

<file path=customXml/itemProps8.xml><?xml version="1.0" encoding="utf-8"?>
<ds:datastoreItem xmlns:ds="http://schemas.openxmlformats.org/officeDocument/2006/customXml" ds:itemID="{3AD1313E-62E6-4B97-8334-B25C63025505}">
  <ds:schemaRefs/>
</ds:datastoreItem>
</file>

<file path=customXml/itemProps9.xml><?xml version="1.0" encoding="utf-8"?>
<ds:datastoreItem xmlns:ds="http://schemas.openxmlformats.org/officeDocument/2006/customXml" ds:itemID="{CCB13503-C9D7-4FA7-8F30-34628819F5EC}">
  <ds:schemaRefs/>
</ds:datastoreItem>
</file>

<file path=customXml/itemProps10.xml><?xml version="1.0" encoding="utf-8"?>
<ds:datastoreItem xmlns:ds="http://schemas.openxmlformats.org/officeDocument/2006/customXml" ds:itemID="{95096151-2AE5-4234-A858-384CC15811C7}">
  <ds:schemaRefs/>
</ds:datastoreItem>
</file>

<file path=customXml/itemProps11.xml><?xml version="1.0" encoding="utf-8"?>
<ds:datastoreItem xmlns:ds="http://schemas.openxmlformats.org/officeDocument/2006/customXml" ds:itemID="{5E726EAB-FE30-4F4D-A478-DE4759D9A12E}">
  <ds:schemaRefs/>
</ds:datastoreItem>
</file>

<file path=customXml/itemProps12.xml><?xml version="1.0" encoding="utf-8"?>
<ds:datastoreItem xmlns:ds="http://schemas.openxmlformats.org/officeDocument/2006/customXml" ds:itemID="{0EC57229-3C66-4E28-BE75-EC4AA2288617}">
  <ds:schemaRefs/>
</ds:datastoreItem>
</file>

<file path=customXml/itemProps13.xml><?xml version="1.0" encoding="utf-8"?>
<ds:datastoreItem xmlns:ds="http://schemas.openxmlformats.org/officeDocument/2006/customXml" ds:itemID="{3B2A40D3-B75D-45A3-8EA0-EB5AA69028D3}">
  <ds:schemaRefs/>
</ds:datastoreItem>
</file>

<file path=customXml/itemProps14.xml><?xml version="1.0" encoding="utf-8"?>
<ds:datastoreItem xmlns:ds="http://schemas.openxmlformats.org/officeDocument/2006/customXml" ds:itemID="{6CF1FDEC-D1F8-4759-853A-C1CAC9C06625}">
  <ds:schemaRefs/>
</ds:datastoreItem>
</file>

<file path=customXml/itemProps15.xml><?xml version="1.0" encoding="utf-8"?>
<ds:datastoreItem xmlns:ds="http://schemas.openxmlformats.org/officeDocument/2006/customXml" ds:itemID="{4CCB3056-9020-416A-9A51-20F9C2E6E00D}">
  <ds:schemaRefs/>
</ds:datastoreItem>
</file>

<file path=customXml/itemProps16.xml><?xml version="1.0" encoding="utf-8"?>
<ds:datastoreItem xmlns:ds="http://schemas.openxmlformats.org/officeDocument/2006/customXml" ds:itemID="{626BBCBB-1894-4E66-BA48-9E91CE3ACBA0}">
  <ds:schemaRefs/>
</ds:datastoreItem>
</file>

<file path=customXml/itemProps17.xml><?xml version="1.0" encoding="utf-8"?>
<ds:datastoreItem xmlns:ds="http://schemas.openxmlformats.org/officeDocument/2006/customXml" ds:itemID="{C1422F45-04DB-421D-8796-270006657806}">
  <ds:schemaRefs>
    <ds:schemaRef ds:uri="4fa6b568-afe6-4779-89ea-06524ab6dc3f"/>
    <ds:schemaRef ds:uri="http://www.w3.org/XML/1998/namespace"/>
    <ds:schemaRef ds:uri="http://purl.org/dc/elements/1.1/"/>
    <ds:schemaRef ds:uri="http://purl.org/dc/dcmitype/"/>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d029e1df-1298-40b7-baf9-39711d38ed80"/>
    <ds:schemaRef ds:uri="http://purl.org/dc/terms/"/>
  </ds:schemaRefs>
</ds:datastoreItem>
</file>

<file path=customXml/itemProps18.xml><?xml version="1.0" encoding="utf-8"?>
<ds:datastoreItem xmlns:ds="http://schemas.openxmlformats.org/officeDocument/2006/customXml" ds:itemID="{D065F67D-5C05-4AC7-B648-F35ECDE52452}">
  <ds:schemaRefs/>
</ds:datastoreItem>
</file>

<file path=customXml/itemProps19.xml><?xml version="1.0" encoding="utf-8"?>
<ds:datastoreItem xmlns:ds="http://schemas.openxmlformats.org/officeDocument/2006/customXml" ds:itemID="{5BE009C0-8D9A-4786-8466-68893C7B3880}">
  <ds:schemaRefs/>
</ds:datastoreItem>
</file>

<file path=customXml/itemProps20.xml><?xml version="1.0" encoding="utf-8"?>
<ds:datastoreItem xmlns:ds="http://schemas.openxmlformats.org/officeDocument/2006/customXml" ds:itemID="{8D60027D-B63E-433E-BB56-64F598DA4B11}">
  <ds:schemaRefs/>
</ds:datastoreItem>
</file>

<file path=customXml/itemProps21.xml><?xml version="1.0" encoding="utf-8"?>
<ds:datastoreItem xmlns:ds="http://schemas.openxmlformats.org/officeDocument/2006/customXml" ds:itemID="{CC49FFC8-2FF3-4057-96F0-3BCD1A4F0351}">
  <ds:schemaRefs/>
</ds:datastoreItem>
</file>

<file path=customXml/itemProps22.xml><?xml version="1.0" encoding="utf-8"?>
<ds:datastoreItem xmlns:ds="http://schemas.openxmlformats.org/officeDocument/2006/customXml" ds:itemID="{F444086E-23D4-43AE-9B84-AA7543534A61}">
  <ds:schemaRefs/>
</ds:datastoreItem>
</file>

<file path=customXml/itemProps23.xml><?xml version="1.0" encoding="utf-8"?>
<ds:datastoreItem xmlns:ds="http://schemas.openxmlformats.org/officeDocument/2006/customXml" ds:itemID="{9F7A7AB9-6674-44D6-A57B-FC18BBA534EF}">
  <ds:schemaRefs/>
</ds:datastoreItem>
</file>

<file path=docMetadata/LabelInfo.xml><?xml version="1.0" encoding="utf-8"?>
<clbl:labelList xmlns:clbl="http://schemas.microsoft.com/office/2020/mipLabelMetadata">
  <clbl:label id="{42f7676c-f455-423c-82f6-dc2d99791af7}" enabled="0" method="" siteId="{42f7676c-f455-423c-82f6-dc2d99791af7}" removed="1"/>
</clbl:labelList>
</file>

<file path=docProps/app.xml><?xml version="1.0" encoding="utf-8"?>
<Properties xmlns="http://schemas.openxmlformats.org/officeDocument/2006/extended-properties" xmlns:vt="http://schemas.openxmlformats.org/officeDocument/2006/docPropsVTypes">
  <Template/>
  <TotalTime>31977</TotalTime>
  <Words>368</Words>
  <Application>Microsoft Office PowerPoint</Application>
  <PresentationFormat>Widescreen</PresentationFormat>
  <Paragraphs>33</Paragraphs>
  <Slides>11</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Calibri</vt:lpstr>
      <vt:lpstr>Wingdings</vt:lpstr>
      <vt:lpstr>Arial</vt:lpstr>
      <vt:lpstr>Symbol</vt:lpstr>
      <vt:lpstr>72</vt:lpstr>
      <vt:lpstr>Wingdings</vt:lpstr>
      <vt:lpstr>72 Brand Medium</vt:lpstr>
      <vt:lpstr>Courier New</vt:lpstr>
      <vt:lpstr>72 Brand</vt:lpstr>
      <vt:lpstr>SAP Template 2024</vt:lpstr>
      <vt:lpstr>Abbott Guidelines  Updating Remittance Address and Invoicing</vt:lpstr>
      <vt:lpstr>Add or change your Remit to address in your Ariba Portal </vt:lpstr>
      <vt:lpstr>Add or change your Remit to address in your Ariba Portal  </vt:lpstr>
      <vt:lpstr>PowerPoint Presentation</vt:lpstr>
      <vt:lpstr>Access the PO in the SAP Business Network</vt:lpstr>
      <vt:lpstr>Access the PO in the SAP Business Network</vt:lpstr>
      <vt:lpstr>Access the PO in the SAP Business Network</vt:lpstr>
      <vt:lpstr>Create the Invoice </vt:lpstr>
      <vt:lpstr>Create the Invoice </vt:lpstr>
      <vt:lpstr>Create the Invoice (Attaching additional documents) </vt:lpstr>
      <vt:lpstr>Submit the Invoice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subject/>
  <dc:creator>Izzo, Jared</dc:creator>
  <cp:keywords>2024/16:9/white</cp:keywords>
  <dc:description/>
  <cp:lastModifiedBy>Izzo, Jared</cp:lastModifiedBy>
  <cp:revision>38</cp:revision>
  <dcterms:created xsi:type="dcterms:W3CDTF">2024-03-20T19:46:27Z</dcterms:created>
  <dcterms:modified xsi:type="dcterms:W3CDTF">2024-10-04T14:37:36Z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0x0101009B8C9DC779273049AB56484ACEFC8E67</vt:lpwstr>
  </property>
  <property fmtid="{D5CDD505-2E9C-101B-9397-08002B2CF9AE}" pid="4" name="TemplafyTimeStamp">
    <vt:lpwstr>2024-03-12T14:16:13</vt:lpwstr>
  </property>
  <property fmtid="{D5CDD505-2E9C-101B-9397-08002B2CF9AE}" pid="5" name="TemplafyTenantId">
    <vt:lpwstr>sap</vt:lpwstr>
  </property>
  <property fmtid="{D5CDD505-2E9C-101B-9397-08002B2CF9AE}" pid="6" name="TemplafyTemplateId">
    <vt:lpwstr>743088030174412800</vt:lpwstr>
  </property>
  <property fmtid="{D5CDD505-2E9C-101B-9397-08002B2CF9AE}" pid="7" name="TemplafyUserProfileId">
    <vt:lpwstr>637708645848771640</vt:lpwstr>
  </property>
  <property fmtid="{D5CDD505-2E9C-101B-9397-08002B2CF9AE}" pid="8" name="TemplafyLanguageCode">
    <vt:lpwstr>en-US</vt:lpwstr>
  </property>
  <property fmtid="{D5CDD505-2E9C-101B-9397-08002B2CF9AE}" pid="9" name="TemplafyFromBlank">
    <vt:bool>false</vt:bool>
  </property>
  <property fmtid="{D5CDD505-2E9C-101B-9397-08002B2CF9AE}" pid="10" name="MediaServiceImageTags">
    <vt:lpwstr/>
  </property>
</Properties>
</file>